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256" r:id="rId4"/>
    <p:sldId id="263" r:id="rId5"/>
    <p:sldId id="266" r:id="rId6"/>
    <p:sldId id="269" r:id="rId7"/>
    <p:sldId id="271" r:id="rId8"/>
    <p:sldId id="274" r:id="rId9"/>
    <p:sldId id="267" r:id="rId10"/>
    <p:sldId id="268" r:id="rId11"/>
    <p:sldId id="262" r:id="rId12"/>
    <p:sldId id="279" r:id="rId13"/>
    <p:sldId id="277" r:id="rId14"/>
    <p:sldId id="265" r:id="rId15"/>
    <p:sldId id="273" r:id="rId16"/>
    <p:sldId id="27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2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753AA-389B-47F5-87A7-69A87B95FCEE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66357-19E3-453E-98CF-8435A7AE0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498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23ACA-045E-4321-8C23-CB492FA4EB65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787E8-AAAF-4A3E-87DF-B0CA25775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89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702"/>
            <a:ext cx="9144000" cy="27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75" y="-2040"/>
            <a:ext cx="1264850" cy="120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059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E151-CBC4-42EE-8A79-C0EE42571E57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87-8B6D-4F30-A9A8-54D51CF4B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2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A07-9940-4E12-8CAA-C355C60F0EB8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45D9-E879-48E9-BD97-5AF14DB7C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64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A07-9940-4E12-8CAA-C355C60F0EB8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45D9-E879-48E9-BD97-5AF14DB7C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054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A07-9940-4E12-8CAA-C355C60F0EB8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45D9-E879-48E9-BD97-5AF14DB7C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6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A07-9940-4E12-8CAA-C355C60F0EB8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45D9-E879-48E9-BD97-5AF14DB7C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857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A07-9940-4E12-8CAA-C355C60F0EB8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45D9-E879-48E9-BD97-5AF14DB7C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278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A07-9940-4E12-8CAA-C355C60F0EB8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45D9-E879-48E9-BD97-5AF14DB7C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970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A07-9940-4E12-8CAA-C355C60F0EB8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45D9-E879-48E9-BD97-5AF14DB7C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14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A07-9940-4E12-8CAA-C355C60F0EB8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45D9-E879-48E9-BD97-5AF14DB7C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484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A07-9940-4E12-8CAA-C355C60F0EB8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45D9-E879-48E9-BD97-5AF14DB7C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00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851104" cy="432048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4400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6" y="148298"/>
            <a:ext cx="1087474" cy="89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9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A07-9940-4E12-8CAA-C355C60F0EB8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45D9-E879-48E9-BD97-5AF14DB7C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76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23A07-9940-4E12-8CAA-C355C60F0EB8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F45D9-E879-48E9-BD97-5AF14DB7C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365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682-4AA5-486B-80FF-86C5C526B09F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C973-A675-49D6-9E74-FFDC5F394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132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682-4AA5-486B-80FF-86C5C526B09F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C973-A675-49D6-9E74-FFDC5F394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992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682-4AA5-486B-80FF-86C5C526B09F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C973-A675-49D6-9E74-FFDC5F394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067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682-4AA5-486B-80FF-86C5C526B09F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C973-A675-49D6-9E74-FFDC5F394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26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682-4AA5-486B-80FF-86C5C526B09F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C973-A675-49D6-9E74-FFDC5F394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938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682-4AA5-486B-80FF-86C5C526B09F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C973-A675-49D6-9E74-FFDC5F394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26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682-4AA5-486B-80FF-86C5C526B09F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C973-A675-49D6-9E74-FFDC5F394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75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682-4AA5-486B-80FF-86C5C526B09F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C973-A675-49D6-9E74-FFDC5F394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87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E151-CBC4-42EE-8A79-C0EE42571E57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87-8B6D-4F30-A9A8-54D51CF4B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29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682-4AA5-486B-80FF-86C5C526B09F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C973-A675-49D6-9E74-FFDC5F394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43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682-4AA5-486B-80FF-86C5C526B09F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C973-A675-49D6-9E74-FFDC5F394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768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682-4AA5-486B-80FF-86C5C526B09F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CC973-A675-49D6-9E74-FFDC5F394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4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E151-CBC4-42EE-8A79-C0EE42571E57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87-8B6D-4F30-A9A8-54D51CF4B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68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E151-CBC4-42EE-8A79-C0EE42571E57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87-8B6D-4F30-A9A8-54D51CF4B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55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E151-CBC4-42EE-8A79-C0EE42571E57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87-8B6D-4F30-A9A8-54D51CF4B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568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E151-CBC4-42EE-8A79-C0EE42571E57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87-8B6D-4F30-A9A8-54D51CF4B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1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E151-CBC4-42EE-8A79-C0EE42571E57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87-8B6D-4F30-A9A8-54D51CF4B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54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8E151-CBC4-42EE-8A79-C0EE42571E57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87-8B6D-4F30-A9A8-54D51CF4B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394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>
                <a:alpha val="0"/>
              </a:schemeClr>
            </a:gs>
            <a:gs pos="100000">
              <a:srgbClr val="9ACCF6">
                <a:alpha val="85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8E151-CBC4-42EE-8A79-C0EE42571E57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2887-8B6D-4F30-A9A8-54D51CF4BD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77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000">
              <a:schemeClr val="bg1">
                <a:alpha val="0"/>
              </a:schemeClr>
            </a:gs>
            <a:gs pos="100000">
              <a:srgbClr val="9ACCF6">
                <a:alpha val="85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23A07-9940-4E12-8CAA-C355C60F0EB8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F45D9-E879-48E9-BD97-5AF14DB7CB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58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000">
              <a:schemeClr val="bg1">
                <a:alpha val="0"/>
              </a:schemeClr>
            </a:gs>
            <a:gs pos="100000">
              <a:srgbClr val="9ACCF6">
                <a:alpha val="85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9682-4AA5-486B-80FF-86C5C526B09F}" type="datetimeFigureOut">
              <a:rPr lang="en-GB" smtClean="0"/>
              <a:t>24/08/2017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CC973-A675-49D6-9E74-FFDC5F394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5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Contingency planning: mitigating the impact of disasters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Steve Poppitt – Head Porter, St John’s College, Cambridge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2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Protection </a:t>
            </a:r>
            <a:r>
              <a:rPr lang="en-GB" dirty="0"/>
              <a:t>of life/property</a:t>
            </a:r>
          </a:p>
          <a:p>
            <a:r>
              <a:rPr lang="en-GB" dirty="0" smtClean="0"/>
              <a:t>Call and brief emergency services – exact location </a:t>
            </a:r>
          </a:p>
          <a:p>
            <a:r>
              <a:rPr lang="en-GB" dirty="0" smtClean="0"/>
              <a:t>Meet, direct and liaise </a:t>
            </a:r>
            <a:endParaRPr lang="en-GB" dirty="0"/>
          </a:p>
          <a:p>
            <a:r>
              <a:rPr lang="en-GB" dirty="0"/>
              <a:t>Evacuation</a:t>
            </a:r>
          </a:p>
          <a:p>
            <a:r>
              <a:rPr lang="en-GB" dirty="0"/>
              <a:t>Emergency services access/parking/RV </a:t>
            </a:r>
            <a:r>
              <a:rPr lang="en-GB" dirty="0" smtClean="0"/>
              <a:t>point</a:t>
            </a:r>
          </a:p>
          <a:p>
            <a:r>
              <a:rPr lang="en-GB" dirty="0" smtClean="0"/>
              <a:t>Asset information </a:t>
            </a:r>
            <a:endParaRPr lang="en-GB" dirty="0"/>
          </a:p>
          <a:p>
            <a:r>
              <a:rPr lang="en-GB" dirty="0"/>
              <a:t>Scene management – inner cordon/outer cordon</a:t>
            </a:r>
          </a:p>
          <a:p>
            <a:r>
              <a:rPr lang="en-GB" dirty="0"/>
              <a:t>Communication – who to tell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Joint Emergency Services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</a:t>
            </a:r>
            <a:r>
              <a:rPr lang="en-GB" dirty="0" smtClean="0"/>
              <a:t> – major incident declared?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 – </a:t>
            </a:r>
            <a:r>
              <a:rPr lang="en-GB" dirty="0"/>
              <a:t>e</a:t>
            </a:r>
            <a:r>
              <a:rPr lang="en-GB" dirty="0" smtClean="0"/>
              <a:t>xact location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</a:t>
            </a:r>
            <a:r>
              <a:rPr lang="en-GB" dirty="0" smtClean="0"/>
              <a:t> – type of incident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H</a:t>
            </a:r>
            <a:r>
              <a:rPr lang="en-GB" dirty="0" smtClean="0"/>
              <a:t> – hazards present or suspected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</a:t>
            </a:r>
            <a:r>
              <a:rPr lang="en-GB" dirty="0" smtClean="0"/>
              <a:t> – access routes safe to use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</a:t>
            </a:r>
            <a:r>
              <a:rPr lang="en-GB" dirty="0" smtClean="0"/>
              <a:t> -  number, type &amp; severity of any casualties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 – emergency services present and those 	required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4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GB" dirty="0" smtClean="0"/>
              <a:t>Staffing/welfare</a:t>
            </a:r>
            <a:endParaRPr lang="en-GB" dirty="0"/>
          </a:p>
          <a:p>
            <a:r>
              <a:rPr lang="en-GB" dirty="0"/>
              <a:t>Crime scene?</a:t>
            </a:r>
          </a:p>
          <a:p>
            <a:r>
              <a:rPr lang="en-GB" dirty="0" smtClean="0"/>
              <a:t>Liaise with FRS on scene safety</a:t>
            </a:r>
          </a:p>
          <a:p>
            <a:r>
              <a:rPr lang="en-GB" dirty="0" smtClean="0"/>
              <a:t>Dynamic scene risk assessment – PPE, other risk control measures</a:t>
            </a:r>
          </a:p>
          <a:p>
            <a:r>
              <a:rPr lang="en-GB" dirty="0"/>
              <a:t>Impact on College daily business</a:t>
            </a:r>
            <a:endParaRPr lang="en-GB" dirty="0" smtClean="0"/>
          </a:p>
          <a:p>
            <a:r>
              <a:rPr lang="en-GB" dirty="0" smtClean="0"/>
              <a:t>Investigation and reporting of incident – e.g. HSE</a:t>
            </a:r>
          </a:p>
        </p:txBody>
      </p:sp>
    </p:spTree>
    <p:extLst>
      <p:ext uri="{BB962C8B-B14F-4D97-AF65-F5344CB8AC3E}">
        <p14:creationId xmlns:p14="http://schemas.microsoft.com/office/powerpoint/2010/main" val="24794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College emergency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Is your incident part of a larger College event?</a:t>
            </a:r>
          </a:p>
          <a:p>
            <a:r>
              <a:rPr lang="en-GB" dirty="0" smtClean="0"/>
              <a:t>Does your College have an ‘emergency and disaster plan’?</a:t>
            </a:r>
          </a:p>
          <a:p>
            <a:r>
              <a:rPr lang="en-GB" dirty="0"/>
              <a:t>ANUK requirement 2018 </a:t>
            </a:r>
          </a:p>
          <a:p>
            <a:r>
              <a:rPr lang="en-GB" dirty="0" smtClean="0"/>
              <a:t>Does your College have a business continuity plan?</a:t>
            </a:r>
          </a:p>
          <a:p>
            <a:r>
              <a:rPr lang="en-GB" dirty="0" smtClean="0"/>
              <a:t>What is an emergency and disaster plan?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3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 John’s critical incident plan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		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  </a:t>
            </a:r>
            <a:endParaRPr lang="en-GB" dirty="0"/>
          </a:p>
        </p:txBody>
      </p:sp>
      <p:sp>
        <p:nvSpPr>
          <p:cNvPr id="6" name="Flowchart: Process 5"/>
          <p:cNvSpPr/>
          <p:nvPr/>
        </p:nvSpPr>
        <p:spPr>
          <a:xfrm>
            <a:off x="2771800" y="1052736"/>
            <a:ext cx="4162425" cy="576064"/>
          </a:xfrm>
          <a:prstGeom prst="flowChartProcess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>
                <a:effectLst/>
                <a:ea typeface="Calibri"/>
                <a:cs typeface="Times New Roman"/>
              </a:rPr>
              <a:t>An incident or event occurs and an initial assessment of the scale, duration and impact is made.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1200795" y="2020382"/>
            <a:ext cx="7344816" cy="1530758"/>
          </a:xfrm>
          <a:prstGeom prst="flowChartProcess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100" b="1" dirty="0"/>
              <a:t>Is this a critical incident for the College or can it be dealt with as normal business?</a:t>
            </a:r>
            <a:endParaRPr lang="en-GB" sz="1100" dirty="0"/>
          </a:p>
          <a:p>
            <a:pPr algn="ctr"/>
            <a:r>
              <a:rPr lang="en-GB" sz="1100" b="1" i="1" dirty="0"/>
              <a:t>The incident is critical “where the effectiveness of the College’s response is likely to have a significant impact </a:t>
            </a:r>
            <a:r>
              <a:rPr lang="en-GB" sz="1100" b="1" dirty="0"/>
              <a:t>on the confidence of Members, staff or the wider community”. </a:t>
            </a:r>
            <a:endParaRPr lang="en-GB" sz="1100" dirty="0"/>
          </a:p>
          <a:p>
            <a:pPr algn="ctr"/>
            <a:r>
              <a:rPr lang="en-GB" sz="1100" b="1" dirty="0"/>
              <a:t>Will the incident:</a:t>
            </a:r>
            <a:endParaRPr lang="en-GB" sz="1100" dirty="0"/>
          </a:p>
          <a:p>
            <a:pPr algn="ctr"/>
            <a:r>
              <a:rPr lang="en-GB" sz="1100" b="1" dirty="0"/>
              <a:t> Present a significant risk to Members, staff, visitors or the local community?</a:t>
            </a:r>
            <a:endParaRPr lang="en-GB" sz="1100" dirty="0"/>
          </a:p>
          <a:p>
            <a:pPr algn="ctr"/>
            <a:r>
              <a:rPr lang="en-GB" sz="1100" b="1" dirty="0"/>
              <a:t>Create an environmental hazard?</a:t>
            </a:r>
            <a:endParaRPr lang="en-GB" sz="1100" dirty="0"/>
          </a:p>
          <a:p>
            <a:pPr algn="ctr"/>
            <a:r>
              <a:rPr lang="en-GB" sz="1100" b="1" dirty="0"/>
              <a:t>Disrupt academic business continuity or integrity?</a:t>
            </a:r>
            <a:endParaRPr lang="en-GB" sz="1100" dirty="0"/>
          </a:p>
          <a:p>
            <a:pPr algn="ctr"/>
            <a:r>
              <a:rPr lang="en-GB" sz="1100" b="1" dirty="0"/>
              <a:t>Result in enforcement action or litigation?</a:t>
            </a:r>
            <a:endParaRPr lang="en-GB" sz="1100" dirty="0"/>
          </a:p>
          <a:p>
            <a:pPr algn="ctr"/>
            <a:r>
              <a:rPr lang="en-GB" sz="1100" b="1" dirty="0"/>
              <a:t>Damage the reputation of St John’s College?</a:t>
            </a:r>
            <a:endParaRPr lang="en-GB" sz="1100" dirty="0"/>
          </a:p>
        </p:txBody>
      </p:sp>
      <p:sp>
        <p:nvSpPr>
          <p:cNvPr id="8" name="Down Arrow 7"/>
          <p:cNvSpPr/>
          <p:nvPr/>
        </p:nvSpPr>
        <p:spPr>
          <a:xfrm>
            <a:off x="4783797" y="1628800"/>
            <a:ext cx="138430" cy="376555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7371496" y="3571106"/>
            <a:ext cx="138430" cy="376555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7371496" y="4335878"/>
            <a:ext cx="138430" cy="376555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2356967" y="4291379"/>
            <a:ext cx="138430" cy="376555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2356967" y="3556501"/>
            <a:ext cx="138430" cy="376555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3" name="Flowchart: Process 12"/>
          <p:cNvSpPr/>
          <p:nvPr/>
        </p:nvSpPr>
        <p:spPr>
          <a:xfrm>
            <a:off x="1239059" y="3929429"/>
            <a:ext cx="2209800" cy="361950"/>
          </a:xfrm>
          <a:prstGeom prst="flowChartProcess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>
                <a:effectLst/>
                <a:ea typeface="Calibri"/>
                <a:cs typeface="Times New Roman"/>
              </a:rPr>
              <a:t>Critical incident? - No 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250003" y="4667934"/>
            <a:ext cx="2209800" cy="361950"/>
          </a:xfrm>
          <a:prstGeom prst="flowChartProcess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 smtClean="0">
                <a:effectLst/>
                <a:ea typeface="Calibri"/>
                <a:cs typeface="Times New Roman"/>
              </a:rPr>
              <a:t>Manage incident through normal</a:t>
            </a:r>
          </a:p>
          <a:p>
            <a:pPr algn="ctr">
              <a:spcAft>
                <a:spcPts val="0"/>
              </a:spcAft>
            </a:pPr>
            <a:r>
              <a:rPr lang="en-GB" sz="1100" b="1" dirty="0" smtClean="0">
                <a:ea typeface="Calibri"/>
                <a:cs typeface="Times New Roman"/>
              </a:rPr>
              <a:t>Business processes</a:t>
            </a:r>
            <a:r>
              <a:rPr lang="en-GB" sz="1100" b="1" dirty="0" smtClean="0">
                <a:effectLst/>
                <a:ea typeface="Calibri"/>
                <a:cs typeface="Times New Roman"/>
              </a:rPr>
              <a:t> 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6335811" y="3947661"/>
            <a:ext cx="2209800" cy="361950"/>
          </a:xfrm>
          <a:prstGeom prst="flowChartProcess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>
                <a:effectLst/>
                <a:ea typeface="Calibri"/>
                <a:cs typeface="Times New Roman"/>
              </a:rPr>
              <a:t>Critical incident? </a:t>
            </a:r>
            <a:r>
              <a:rPr lang="en-GB" sz="1100" b="1" dirty="0" smtClean="0">
                <a:effectLst/>
                <a:ea typeface="Calibri"/>
                <a:cs typeface="Times New Roman"/>
              </a:rPr>
              <a:t>– yes or unsure 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6405026" y="5450938"/>
            <a:ext cx="2209800" cy="786374"/>
          </a:xfrm>
          <a:prstGeom prst="flowChartProcess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 smtClean="0">
                <a:ea typeface="Calibri"/>
                <a:cs typeface="Times New Roman"/>
              </a:rPr>
              <a:t>If critical College Silver Team to assemble. If not manage through normal business processes.</a:t>
            </a:r>
            <a:endParaRPr lang="en-GB" sz="1100" b="1" dirty="0">
              <a:effectLst/>
              <a:ea typeface="Calibri"/>
              <a:cs typeface="Times New Roman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6266596" y="4712433"/>
            <a:ext cx="2209800" cy="361950"/>
          </a:xfrm>
          <a:prstGeom prst="flowChartProcess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100" b="1" dirty="0" smtClean="0">
                <a:effectLst/>
                <a:ea typeface="Calibri"/>
                <a:cs typeface="Times New Roman"/>
              </a:rPr>
              <a:t>Contact HOD or College Silver </a:t>
            </a:r>
            <a:endParaRPr lang="en-GB" sz="1100" dirty="0">
              <a:effectLst/>
              <a:ea typeface="Calibri"/>
              <a:cs typeface="Times New Roman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379964" y="5074383"/>
            <a:ext cx="138430" cy="376555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your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Any </a:t>
            </a:r>
            <a:r>
              <a:rPr lang="en-GB" dirty="0"/>
              <a:t>plans should be tested </a:t>
            </a:r>
            <a:r>
              <a:rPr lang="en-GB" dirty="0" smtClean="0"/>
              <a:t>– desktop exercise?</a:t>
            </a:r>
          </a:p>
          <a:p>
            <a:r>
              <a:rPr lang="en-GB" dirty="0"/>
              <a:t>Don’t assume people know what their roles are or what’s expected of them</a:t>
            </a:r>
          </a:p>
          <a:p>
            <a:r>
              <a:rPr lang="en-GB" dirty="0" smtClean="0"/>
              <a:t>Unless you’ve tested it don’t assume anything</a:t>
            </a:r>
          </a:p>
          <a:p>
            <a:r>
              <a:rPr lang="en-GB" dirty="0" smtClean="0"/>
              <a:t>Risk register/log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Legal context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ANUK responsibility – “Emergency &amp; Disaster Management Plan”</a:t>
            </a:r>
          </a:p>
          <a:p>
            <a:r>
              <a:rPr lang="en-GB" sz="2800" dirty="0" smtClean="0"/>
              <a:t>H &amp; S responsibility – “reasonably practicable” steps  “reasonably foreseeable” risk</a:t>
            </a:r>
          </a:p>
          <a:p>
            <a:r>
              <a:rPr lang="en-GB" sz="2800" dirty="0" smtClean="0"/>
              <a:t>Fire Safety legislation – Regulatory Reform (Fire Safety) Order 2005</a:t>
            </a:r>
          </a:p>
          <a:p>
            <a:r>
              <a:rPr lang="en-GB" sz="2800" dirty="0" smtClean="0"/>
              <a:t>The Corporate Manslaughter and Corporate Homicide Act 2007</a:t>
            </a:r>
          </a:p>
        </p:txBody>
      </p:sp>
    </p:spTree>
    <p:extLst>
      <p:ext uri="{BB962C8B-B14F-4D97-AF65-F5344CB8AC3E}">
        <p14:creationId xmlns:p14="http://schemas.microsoft.com/office/powerpoint/2010/main" val="167391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contingency plan?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“a plan designed to take account of a possible future event or circumstance”</a:t>
            </a:r>
          </a:p>
          <a:p>
            <a:r>
              <a:rPr lang="en-GB" dirty="0" smtClean="0"/>
              <a:t>“a plan that is made for dealing with an emergency, or with something that might possibly happen and cause problems in the future”</a:t>
            </a:r>
          </a:p>
          <a:p>
            <a:r>
              <a:rPr lang="en-GB" dirty="0" smtClean="0"/>
              <a:t>Mitigation avoids risk – contingency plan is what you do if risk occurs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7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Contingency planning</a:t>
            </a:r>
            <a:endParaRPr lang="en-GB" dirty="0"/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5760640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99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contingency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Fire – response and evacuation</a:t>
            </a:r>
          </a:p>
          <a:p>
            <a:r>
              <a:rPr lang="en-GB" dirty="0" smtClean="0"/>
              <a:t>Bomb threat</a:t>
            </a:r>
          </a:p>
          <a:p>
            <a:r>
              <a:rPr lang="en-GB" dirty="0" smtClean="0"/>
              <a:t>Suspicious package/incident</a:t>
            </a:r>
          </a:p>
          <a:p>
            <a:r>
              <a:rPr lang="en-GB" dirty="0" smtClean="0"/>
              <a:t>Security incident – run, hide, tell</a:t>
            </a:r>
          </a:p>
          <a:p>
            <a:r>
              <a:rPr lang="en-GB" dirty="0" smtClean="0"/>
              <a:t>Flooding</a:t>
            </a:r>
          </a:p>
          <a:p>
            <a:r>
              <a:rPr lang="en-GB" dirty="0" smtClean="0"/>
              <a:t>Significant student issue </a:t>
            </a:r>
          </a:p>
          <a:p>
            <a:r>
              <a:rPr lang="en-GB" dirty="0" smtClean="0"/>
              <a:t>Library/archive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2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 your site risks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How well do you know your site and its risks?</a:t>
            </a:r>
          </a:p>
          <a:p>
            <a:r>
              <a:rPr lang="en-GB" dirty="0" smtClean="0"/>
              <a:t>Are there periods when its not staffed?</a:t>
            </a:r>
          </a:p>
          <a:p>
            <a:r>
              <a:rPr lang="en-GB" dirty="0" smtClean="0"/>
              <a:t>Methods of fire detection – smoke, air sampling, beam detector </a:t>
            </a:r>
          </a:p>
          <a:p>
            <a:r>
              <a:rPr lang="en-GB" dirty="0" smtClean="0"/>
              <a:t>Methods of fire fighting – oxygen suppression, water, foam, Co2</a:t>
            </a:r>
          </a:p>
          <a:p>
            <a:r>
              <a:rPr lang="en-GB" dirty="0" smtClean="0"/>
              <a:t>FRS and other emergency access to site</a:t>
            </a:r>
          </a:p>
          <a:p>
            <a:r>
              <a:rPr lang="en-GB" dirty="0" smtClean="0"/>
              <a:t>FRS familiarisation </a:t>
            </a:r>
            <a:r>
              <a:rPr lang="en-GB" dirty="0"/>
              <a:t>visits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8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46351" y="1947489"/>
            <a:ext cx="139857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600" dirty="0">
                <a:latin typeface="Calibri"/>
                <a:cs typeface="Calibri"/>
              </a:rPr>
              <a:t>No</a:t>
            </a:r>
            <a:r>
              <a:rPr sz="600" spc="14" dirty="0">
                <a:latin typeface="Calibri"/>
                <a:cs typeface="Calibri"/>
              </a:rPr>
              <a:t>r</a:t>
            </a:r>
            <a:r>
              <a:rPr sz="600" spc="9" dirty="0">
                <a:latin typeface="Calibri"/>
                <a:cs typeface="Calibri"/>
              </a:rPr>
              <a:t>thamp</a:t>
            </a:r>
            <a:r>
              <a:rPr sz="600" dirty="0">
                <a:latin typeface="Calibri"/>
                <a:cs typeface="Calibri"/>
              </a:rPr>
              <a:t>t</a:t>
            </a:r>
            <a:r>
              <a:rPr sz="600" spc="11" dirty="0">
                <a:latin typeface="Calibri"/>
                <a:cs typeface="Calibri"/>
              </a:rPr>
              <a:t>on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8" dirty="0">
                <a:latin typeface="Calibri"/>
                <a:cs typeface="Calibri"/>
              </a:rPr>
              <a:t>S</a:t>
            </a:r>
            <a:r>
              <a:rPr sz="600" spc="-9" dirty="0">
                <a:latin typeface="Calibri"/>
                <a:cs typeface="Calibri"/>
              </a:rPr>
              <a:t>t</a:t>
            </a:r>
            <a:r>
              <a:rPr sz="600" spc="-16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eet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(H)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9" dirty="0">
                <a:latin typeface="Calibri"/>
                <a:cs typeface="Calibri"/>
              </a:rPr>
              <a:t>Non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29" dirty="0">
                <a:latin typeface="Calibri"/>
                <a:cs typeface="Calibri"/>
              </a:rPr>
              <a:t>,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6" dirty="0">
                <a:latin typeface="Calibri"/>
                <a:cs typeface="Calibri"/>
              </a:rPr>
              <a:t>(</a:t>
            </a:r>
            <a:r>
              <a:rPr sz="600" spc="5" dirty="0">
                <a:latin typeface="Calibri"/>
                <a:cs typeface="Calibri"/>
              </a:rPr>
              <a:t>W</a:t>
            </a:r>
            <a:r>
              <a:rPr sz="600" spc="-14" dirty="0">
                <a:latin typeface="Calibri"/>
                <a:cs typeface="Calibri"/>
              </a:rPr>
              <a:t>)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4.0m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6350" y="2179958"/>
            <a:ext cx="1142420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600" spc="23" dirty="0">
                <a:latin typeface="Calibri"/>
                <a:cs typeface="Calibri"/>
              </a:rPr>
              <a:t>C</a:t>
            </a:r>
            <a:r>
              <a:rPr sz="600" spc="-14" dirty="0">
                <a:latin typeface="Calibri"/>
                <a:cs typeface="Calibri"/>
              </a:rPr>
              <a:t>r</a:t>
            </a:r>
            <a:r>
              <a:rPr sz="600" spc="11" dirty="0">
                <a:latin typeface="Calibri"/>
                <a:cs typeface="Calibri"/>
              </a:rPr>
              <a:t>ipps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1" dirty="0">
                <a:latin typeface="Calibri"/>
                <a:cs typeface="Calibri"/>
              </a:rPr>
              <a:t>D</a:t>
            </a:r>
            <a:r>
              <a:rPr sz="600" spc="7" dirty="0">
                <a:latin typeface="Calibri"/>
                <a:cs typeface="Calibri"/>
              </a:rPr>
              <a:t>r</a:t>
            </a:r>
            <a:r>
              <a:rPr sz="600" spc="5" dirty="0">
                <a:latin typeface="Calibri"/>
                <a:cs typeface="Calibri"/>
              </a:rPr>
              <a:t>iv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(H)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9" dirty="0">
                <a:latin typeface="Calibri"/>
                <a:cs typeface="Calibri"/>
              </a:rPr>
              <a:t>Non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29" dirty="0">
                <a:latin typeface="Calibri"/>
                <a:cs typeface="Calibri"/>
              </a:rPr>
              <a:t>,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6" dirty="0">
                <a:latin typeface="Calibri"/>
                <a:cs typeface="Calibri"/>
              </a:rPr>
              <a:t>(</a:t>
            </a:r>
            <a:r>
              <a:rPr sz="600" spc="5" dirty="0">
                <a:latin typeface="Calibri"/>
                <a:cs typeface="Calibri"/>
              </a:rPr>
              <a:t>W</a:t>
            </a:r>
            <a:r>
              <a:rPr sz="600" spc="-14" dirty="0">
                <a:latin typeface="Calibri"/>
                <a:cs typeface="Calibri"/>
              </a:rPr>
              <a:t>)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9" dirty="0">
                <a:latin typeface="Calibri"/>
                <a:cs typeface="Calibri"/>
              </a:rPr>
              <a:t>None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46351" y="2412427"/>
            <a:ext cx="1189416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600" spc="-32" dirty="0">
                <a:latin typeface="Calibri"/>
                <a:cs typeface="Calibri"/>
              </a:rPr>
              <a:t>M</a:t>
            </a:r>
            <a:r>
              <a:rPr sz="600" dirty="0">
                <a:latin typeface="Calibri"/>
                <a:cs typeface="Calibri"/>
              </a:rPr>
              <a:t>as</a:t>
            </a:r>
            <a:r>
              <a:rPr sz="600" spc="-5" dirty="0">
                <a:latin typeface="Calibri"/>
                <a:cs typeface="Calibri"/>
              </a:rPr>
              <a:t>t</a:t>
            </a:r>
            <a:r>
              <a:rPr sz="600" spc="-7" dirty="0">
                <a:latin typeface="Calibri"/>
                <a:cs typeface="Calibri"/>
              </a:rPr>
              <a:t>ers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23" dirty="0">
                <a:latin typeface="Calibri"/>
                <a:cs typeface="Calibri"/>
              </a:rPr>
              <a:t>L</a:t>
            </a:r>
            <a:r>
              <a:rPr sz="600" spc="20" dirty="0">
                <a:latin typeface="Calibri"/>
                <a:cs typeface="Calibri"/>
              </a:rPr>
              <a:t>odge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(H)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9" dirty="0">
                <a:latin typeface="Calibri"/>
                <a:cs typeface="Calibri"/>
              </a:rPr>
              <a:t>Non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29" dirty="0">
                <a:latin typeface="Calibri"/>
                <a:cs typeface="Calibri"/>
              </a:rPr>
              <a:t>,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6" dirty="0">
                <a:latin typeface="Calibri"/>
                <a:cs typeface="Calibri"/>
              </a:rPr>
              <a:t>(</a:t>
            </a:r>
            <a:r>
              <a:rPr sz="600" spc="5" dirty="0">
                <a:latin typeface="Calibri"/>
                <a:cs typeface="Calibri"/>
              </a:rPr>
              <a:t>W</a:t>
            </a:r>
            <a:r>
              <a:rPr sz="600" spc="-5" dirty="0">
                <a:latin typeface="Calibri"/>
                <a:cs typeface="Calibri"/>
              </a:rPr>
              <a:t>)3.0m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70101" y="762761"/>
            <a:ext cx="239914" cy="184119"/>
          </a:xfrm>
          <a:custGeom>
            <a:avLst/>
            <a:gdLst/>
            <a:ahLst/>
            <a:cxnLst/>
            <a:rect l="l" t="t" r="r" b="b"/>
            <a:pathLst>
              <a:path w="525144" h="415289">
                <a:moveTo>
                  <a:pt x="525017" y="207517"/>
                </a:moveTo>
                <a:lnTo>
                  <a:pt x="517390" y="257389"/>
                </a:lnTo>
                <a:lnTo>
                  <a:pt x="495722" y="302888"/>
                </a:lnTo>
                <a:lnTo>
                  <a:pt x="461837" y="342571"/>
                </a:lnTo>
                <a:lnTo>
                  <a:pt x="417555" y="374999"/>
                </a:lnTo>
                <a:lnTo>
                  <a:pt x="383159" y="391874"/>
                </a:lnTo>
                <a:lnTo>
                  <a:pt x="345493" y="404457"/>
                </a:lnTo>
                <a:lnTo>
                  <a:pt x="305096" y="412320"/>
                </a:lnTo>
                <a:lnTo>
                  <a:pt x="262508" y="415035"/>
                </a:lnTo>
                <a:lnTo>
                  <a:pt x="240982" y="414348"/>
                </a:lnTo>
                <a:lnTo>
                  <a:pt x="199432" y="409005"/>
                </a:lnTo>
                <a:lnTo>
                  <a:pt x="160337" y="398729"/>
                </a:lnTo>
                <a:lnTo>
                  <a:pt x="124240" y="383947"/>
                </a:lnTo>
                <a:lnTo>
                  <a:pt x="76895" y="354258"/>
                </a:lnTo>
                <a:lnTo>
                  <a:pt x="39335" y="316833"/>
                </a:lnTo>
                <a:lnTo>
                  <a:pt x="13384" y="273112"/>
                </a:lnTo>
                <a:lnTo>
                  <a:pt x="870" y="224538"/>
                </a:lnTo>
                <a:lnTo>
                  <a:pt x="0" y="207517"/>
                </a:lnTo>
                <a:lnTo>
                  <a:pt x="870" y="190500"/>
                </a:lnTo>
                <a:lnTo>
                  <a:pt x="13384" y="141932"/>
                </a:lnTo>
                <a:lnTo>
                  <a:pt x="39335" y="98213"/>
                </a:lnTo>
                <a:lnTo>
                  <a:pt x="76895" y="60786"/>
                </a:lnTo>
                <a:lnTo>
                  <a:pt x="124240" y="31095"/>
                </a:lnTo>
                <a:lnTo>
                  <a:pt x="160337" y="16310"/>
                </a:lnTo>
                <a:lnTo>
                  <a:pt x="199432" y="6031"/>
                </a:lnTo>
                <a:lnTo>
                  <a:pt x="240982" y="688"/>
                </a:lnTo>
                <a:lnTo>
                  <a:pt x="262508" y="0"/>
                </a:lnTo>
                <a:lnTo>
                  <a:pt x="284042" y="688"/>
                </a:lnTo>
                <a:lnTo>
                  <a:pt x="325602" y="6031"/>
                </a:lnTo>
                <a:lnTo>
                  <a:pt x="364701" y="16310"/>
                </a:lnTo>
                <a:lnTo>
                  <a:pt x="400800" y="31095"/>
                </a:lnTo>
                <a:lnTo>
                  <a:pt x="448141" y="60786"/>
                </a:lnTo>
                <a:lnTo>
                  <a:pt x="485695" y="98213"/>
                </a:lnTo>
                <a:lnTo>
                  <a:pt x="511637" y="141932"/>
                </a:lnTo>
                <a:lnTo>
                  <a:pt x="524147" y="190500"/>
                </a:lnTo>
                <a:lnTo>
                  <a:pt x="525017" y="20751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70101" y="543181"/>
            <a:ext cx="239914" cy="184119"/>
          </a:xfrm>
          <a:custGeom>
            <a:avLst/>
            <a:gdLst/>
            <a:ahLst/>
            <a:cxnLst/>
            <a:rect l="l" t="t" r="r" b="b"/>
            <a:pathLst>
              <a:path w="525144" h="415289">
                <a:moveTo>
                  <a:pt x="525017" y="207517"/>
                </a:moveTo>
                <a:lnTo>
                  <a:pt x="517390" y="257389"/>
                </a:lnTo>
                <a:lnTo>
                  <a:pt x="495722" y="302888"/>
                </a:lnTo>
                <a:lnTo>
                  <a:pt x="461837" y="342571"/>
                </a:lnTo>
                <a:lnTo>
                  <a:pt x="417555" y="374999"/>
                </a:lnTo>
                <a:lnTo>
                  <a:pt x="383159" y="391874"/>
                </a:lnTo>
                <a:lnTo>
                  <a:pt x="345493" y="404457"/>
                </a:lnTo>
                <a:lnTo>
                  <a:pt x="305096" y="412320"/>
                </a:lnTo>
                <a:lnTo>
                  <a:pt x="262508" y="415035"/>
                </a:lnTo>
                <a:lnTo>
                  <a:pt x="240982" y="414348"/>
                </a:lnTo>
                <a:lnTo>
                  <a:pt x="199432" y="409005"/>
                </a:lnTo>
                <a:lnTo>
                  <a:pt x="160337" y="398729"/>
                </a:lnTo>
                <a:lnTo>
                  <a:pt x="124240" y="383947"/>
                </a:lnTo>
                <a:lnTo>
                  <a:pt x="76895" y="354258"/>
                </a:lnTo>
                <a:lnTo>
                  <a:pt x="39335" y="316833"/>
                </a:lnTo>
                <a:lnTo>
                  <a:pt x="13384" y="273112"/>
                </a:lnTo>
                <a:lnTo>
                  <a:pt x="870" y="224538"/>
                </a:lnTo>
                <a:lnTo>
                  <a:pt x="0" y="207517"/>
                </a:lnTo>
                <a:lnTo>
                  <a:pt x="870" y="190500"/>
                </a:lnTo>
                <a:lnTo>
                  <a:pt x="13384" y="141932"/>
                </a:lnTo>
                <a:lnTo>
                  <a:pt x="39335" y="98213"/>
                </a:lnTo>
                <a:lnTo>
                  <a:pt x="76895" y="60786"/>
                </a:lnTo>
                <a:lnTo>
                  <a:pt x="124240" y="31095"/>
                </a:lnTo>
                <a:lnTo>
                  <a:pt x="160337" y="16310"/>
                </a:lnTo>
                <a:lnTo>
                  <a:pt x="199432" y="6031"/>
                </a:lnTo>
                <a:lnTo>
                  <a:pt x="240982" y="688"/>
                </a:lnTo>
                <a:lnTo>
                  <a:pt x="262508" y="0"/>
                </a:lnTo>
                <a:lnTo>
                  <a:pt x="284042" y="688"/>
                </a:lnTo>
                <a:lnTo>
                  <a:pt x="325602" y="6031"/>
                </a:lnTo>
                <a:lnTo>
                  <a:pt x="364701" y="16310"/>
                </a:lnTo>
                <a:lnTo>
                  <a:pt x="400800" y="31095"/>
                </a:lnTo>
                <a:lnTo>
                  <a:pt x="448141" y="60786"/>
                </a:lnTo>
                <a:lnTo>
                  <a:pt x="485695" y="98213"/>
                </a:lnTo>
                <a:lnTo>
                  <a:pt x="511637" y="141932"/>
                </a:lnTo>
                <a:lnTo>
                  <a:pt x="524147" y="190500"/>
                </a:lnTo>
                <a:lnTo>
                  <a:pt x="525017" y="20751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70101" y="323601"/>
            <a:ext cx="239914" cy="184119"/>
          </a:xfrm>
          <a:custGeom>
            <a:avLst/>
            <a:gdLst/>
            <a:ahLst/>
            <a:cxnLst/>
            <a:rect l="l" t="t" r="r" b="b"/>
            <a:pathLst>
              <a:path w="525144" h="415290">
                <a:moveTo>
                  <a:pt x="525017" y="207517"/>
                </a:moveTo>
                <a:lnTo>
                  <a:pt x="517390" y="257389"/>
                </a:lnTo>
                <a:lnTo>
                  <a:pt x="495722" y="302888"/>
                </a:lnTo>
                <a:lnTo>
                  <a:pt x="461837" y="342571"/>
                </a:lnTo>
                <a:lnTo>
                  <a:pt x="417555" y="374999"/>
                </a:lnTo>
                <a:lnTo>
                  <a:pt x="383159" y="391874"/>
                </a:lnTo>
                <a:lnTo>
                  <a:pt x="345493" y="404457"/>
                </a:lnTo>
                <a:lnTo>
                  <a:pt x="305096" y="412320"/>
                </a:lnTo>
                <a:lnTo>
                  <a:pt x="262508" y="415035"/>
                </a:lnTo>
                <a:lnTo>
                  <a:pt x="240982" y="414348"/>
                </a:lnTo>
                <a:lnTo>
                  <a:pt x="199432" y="409005"/>
                </a:lnTo>
                <a:lnTo>
                  <a:pt x="160337" y="398729"/>
                </a:lnTo>
                <a:lnTo>
                  <a:pt x="124240" y="383947"/>
                </a:lnTo>
                <a:lnTo>
                  <a:pt x="76895" y="354258"/>
                </a:lnTo>
                <a:lnTo>
                  <a:pt x="39335" y="316833"/>
                </a:lnTo>
                <a:lnTo>
                  <a:pt x="13384" y="273112"/>
                </a:lnTo>
                <a:lnTo>
                  <a:pt x="870" y="224538"/>
                </a:lnTo>
                <a:lnTo>
                  <a:pt x="0" y="207517"/>
                </a:lnTo>
                <a:lnTo>
                  <a:pt x="870" y="190500"/>
                </a:lnTo>
                <a:lnTo>
                  <a:pt x="13384" y="141932"/>
                </a:lnTo>
                <a:lnTo>
                  <a:pt x="39335" y="98213"/>
                </a:lnTo>
                <a:lnTo>
                  <a:pt x="76895" y="60786"/>
                </a:lnTo>
                <a:lnTo>
                  <a:pt x="124240" y="31095"/>
                </a:lnTo>
                <a:lnTo>
                  <a:pt x="160337" y="16310"/>
                </a:lnTo>
                <a:lnTo>
                  <a:pt x="199432" y="6031"/>
                </a:lnTo>
                <a:lnTo>
                  <a:pt x="240982" y="688"/>
                </a:lnTo>
                <a:lnTo>
                  <a:pt x="262508" y="0"/>
                </a:lnTo>
                <a:lnTo>
                  <a:pt x="284042" y="688"/>
                </a:lnTo>
                <a:lnTo>
                  <a:pt x="325602" y="6031"/>
                </a:lnTo>
                <a:lnTo>
                  <a:pt x="364701" y="16310"/>
                </a:lnTo>
                <a:lnTo>
                  <a:pt x="400800" y="31095"/>
                </a:lnTo>
                <a:lnTo>
                  <a:pt x="448141" y="60786"/>
                </a:lnTo>
                <a:lnTo>
                  <a:pt x="485695" y="98213"/>
                </a:lnTo>
                <a:lnTo>
                  <a:pt x="511637" y="141932"/>
                </a:lnTo>
                <a:lnTo>
                  <a:pt x="524147" y="190500"/>
                </a:lnTo>
                <a:lnTo>
                  <a:pt x="525017" y="20751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94204" y="259057"/>
            <a:ext cx="2115130" cy="3729108"/>
          </a:xfrm>
          <a:custGeom>
            <a:avLst/>
            <a:gdLst/>
            <a:ahLst/>
            <a:cxnLst/>
            <a:rect l="l" t="t" r="r" b="b"/>
            <a:pathLst>
              <a:path w="4629784" h="8411210">
                <a:moveTo>
                  <a:pt x="4629315" y="8410803"/>
                </a:moveTo>
                <a:lnTo>
                  <a:pt x="12547" y="8410803"/>
                </a:lnTo>
                <a:lnTo>
                  <a:pt x="0" y="0"/>
                </a:lnTo>
                <a:lnTo>
                  <a:pt x="4616767" y="0"/>
                </a:lnTo>
                <a:lnTo>
                  <a:pt x="4629315" y="841080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96693" y="1042325"/>
            <a:ext cx="469384" cy="84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>
              <a:tabLst>
                <a:tab pos="308082" algn="l"/>
              </a:tabLst>
            </a:pPr>
            <a:r>
              <a:rPr sz="800" b="1" spc="68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800" b="1" spc="29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100" b="1" spc="51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285176" marR="2291" indent="5726" algn="just">
              <a:lnSpc>
                <a:spcPct val="132900"/>
              </a:lnSpc>
            </a:pPr>
            <a:r>
              <a:rPr sz="1100" b="1" spc="41" dirty="0">
                <a:latin typeface="Calibri"/>
                <a:cs typeface="Calibri"/>
              </a:rPr>
              <a:t>A1 A2 A3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6350" y="1101291"/>
            <a:ext cx="1324604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600" spc="5" dirty="0">
                <a:latin typeface="Calibri"/>
                <a:cs typeface="Calibri"/>
              </a:rPr>
              <a:t>Queens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2" dirty="0">
                <a:latin typeface="Calibri"/>
                <a:cs typeface="Calibri"/>
              </a:rPr>
              <a:t>R</a:t>
            </a:r>
            <a:r>
              <a:rPr sz="600" spc="11" dirty="0">
                <a:latin typeface="Calibri"/>
                <a:cs typeface="Calibri"/>
              </a:rPr>
              <a:t>oad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1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a</a:t>
            </a:r>
            <a:r>
              <a:rPr sz="600" spc="-9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(H)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7" dirty="0">
                <a:latin typeface="Calibri"/>
                <a:cs typeface="Calibri"/>
              </a:rPr>
              <a:t>3.6m,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6" dirty="0">
                <a:latin typeface="Calibri"/>
                <a:cs typeface="Calibri"/>
              </a:rPr>
              <a:t>(</a:t>
            </a:r>
            <a:r>
              <a:rPr sz="600" spc="5" dirty="0">
                <a:latin typeface="Calibri"/>
                <a:cs typeface="Calibri"/>
              </a:rPr>
              <a:t>W</a:t>
            </a:r>
            <a:r>
              <a:rPr sz="600" spc="-14" dirty="0">
                <a:latin typeface="Calibri"/>
                <a:cs typeface="Calibri"/>
              </a:rPr>
              <a:t>)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3.6m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96693" y="1917874"/>
            <a:ext cx="413974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>
              <a:tabLst>
                <a:tab pos="319535" algn="l"/>
              </a:tabLst>
            </a:pPr>
            <a:r>
              <a:rPr sz="800" b="1" spc="68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800" b="1" spc="29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100" b="1" spc="41" dirty="0"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  <a:p>
            <a:pPr marL="5726">
              <a:spcBef>
                <a:spcPts val="573"/>
              </a:spcBef>
              <a:tabLst>
                <a:tab pos="313808" algn="l"/>
              </a:tabLst>
            </a:pPr>
            <a:r>
              <a:rPr sz="800" b="1" spc="68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800" b="1" spc="29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100" b="1" spc="68" dirty="0">
                <a:latin typeface="Calibri"/>
                <a:cs typeface="Calibri"/>
              </a:rPr>
              <a:t>C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6350" y="2582960"/>
            <a:ext cx="1328085" cy="184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 marR="2291"/>
            <a:r>
              <a:rPr sz="600" dirty="0">
                <a:latin typeface="Calibri"/>
                <a:cs typeface="Calibri"/>
              </a:rPr>
              <a:t>No</a:t>
            </a:r>
            <a:r>
              <a:rPr sz="600" spc="14" dirty="0">
                <a:latin typeface="Calibri"/>
                <a:cs typeface="Calibri"/>
              </a:rPr>
              <a:t>r</a:t>
            </a:r>
            <a:r>
              <a:rPr sz="600" spc="7" dirty="0">
                <a:latin typeface="Calibri"/>
                <a:cs typeface="Calibri"/>
              </a:rPr>
              <a:t>th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6" dirty="0">
                <a:latin typeface="Calibri"/>
                <a:cs typeface="Calibri"/>
              </a:rPr>
              <a:t>C</a:t>
            </a:r>
            <a:r>
              <a:rPr sz="600" spc="2" dirty="0">
                <a:latin typeface="Calibri"/>
                <a:cs typeface="Calibri"/>
              </a:rPr>
              <a:t>ou</a:t>
            </a:r>
            <a:r>
              <a:rPr sz="600" spc="14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t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1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a</a:t>
            </a:r>
            <a:r>
              <a:rPr sz="600" spc="-9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(H)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9" dirty="0">
                <a:latin typeface="Calibri"/>
                <a:cs typeface="Calibri"/>
              </a:rPr>
              <a:t>Non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29" dirty="0">
                <a:latin typeface="Calibri"/>
                <a:cs typeface="Calibri"/>
              </a:rPr>
              <a:t>,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6" dirty="0">
                <a:latin typeface="Calibri"/>
                <a:cs typeface="Calibri"/>
              </a:rPr>
              <a:t>(</a:t>
            </a:r>
            <a:r>
              <a:rPr sz="600" spc="5" dirty="0">
                <a:latin typeface="Calibri"/>
                <a:cs typeface="Calibri"/>
              </a:rPr>
              <a:t>W</a:t>
            </a:r>
            <a:r>
              <a:rPr sz="600" spc="-14" dirty="0">
                <a:latin typeface="Calibri"/>
                <a:cs typeface="Calibri"/>
              </a:rPr>
              <a:t>)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2.8m </a:t>
            </a:r>
            <a:r>
              <a:rPr sz="600" spc="2" dirty="0">
                <a:latin typeface="Calibri"/>
                <a:cs typeface="Calibri"/>
              </a:rPr>
              <a:t>(not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suitable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f</a:t>
            </a:r>
            <a:r>
              <a:rPr sz="600" dirty="0">
                <a:latin typeface="Calibri"/>
                <a:cs typeface="Calibri"/>
              </a:rPr>
              <a:t>or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9" dirty="0">
                <a:latin typeface="Calibri"/>
                <a:cs typeface="Calibri"/>
              </a:rPr>
              <a:t>v</a:t>
            </a:r>
            <a:r>
              <a:rPr sz="600" spc="2" dirty="0">
                <a:latin typeface="Calibri"/>
                <a:cs typeface="Calibri"/>
              </a:rPr>
              <a:t>ehicles)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3571" y="2877364"/>
            <a:ext cx="1387846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600" spc="-5" dirty="0">
                <a:latin typeface="Calibri"/>
                <a:cs typeface="Calibri"/>
              </a:rPr>
              <a:t>F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7" dirty="0">
                <a:latin typeface="Calibri"/>
                <a:cs typeface="Calibri"/>
              </a:rPr>
              <a:t>r</a:t>
            </a:r>
            <a:r>
              <a:rPr sz="600" spc="9" dirty="0">
                <a:latin typeface="Calibri"/>
                <a:cs typeface="Calibri"/>
              </a:rPr>
              <a:t>e</a:t>
            </a:r>
            <a:r>
              <a:rPr sz="600" spc="2" dirty="0">
                <a:latin typeface="Calibri"/>
                <a:cs typeface="Calibri"/>
              </a:rPr>
              <a:t>cou</a:t>
            </a:r>
            <a:r>
              <a:rPr sz="600" spc="14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t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7" dirty="0">
                <a:latin typeface="Calibri"/>
                <a:cs typeface="Calibri"/>
              </a:rPr>
              <a:t>I</a:t>
            </a:r>
            <a:r>
              <a:rPr sz="600" spc="-23" dirty="0">
                <a:latin typeface="Calibri"/>
                <a:cs typeface="Calibri"/>
              </a:rPr>
              <a:t>r</a:t>
            </a:r>
            <a:r>
              <a:rPr sz="600" spc="11" dirty="0">
                <a:latin typeface="Calibri"/>
                <a:cs typeface="Calibri"/>
              </a:rPr>
              <a:t>on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1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a</a:t>
            </a:r>
            <a:r>
              <a:rPr sz="600" spc="-9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(H)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7" dirty="0">
                <a:latin typeface="Calibri"/>
                <a:cs typeface="Calibri"/>
              </a:rPr>
              <a:t>3.4m,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6" dirty="0">
                <a:latin typeface="Calibri"/>
                <a:cs typeface="Calibri"/>
              </a:rPr>
              <a:t>(</a:t>
            </a:r>
            <a:r>
              <a:rPr sz="600" spc="5" dirty="0">
                <a:latin typeface="Calibri"/>
                <a:cs typeface="Calibri"/>
              </a:rPr>
              <a:t>W</a:t>
            </a:r>
            <a:r>
              <a:rPr sz="600" spc="-14" dirty="0">
                <a:latin typeface="Calibri"/>
                <a:cs typeface="Calibri"/>
              </a:rPr>
              <a:t>)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3.6m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3571" y="3088307"/>
            <a:ext cx="128253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600" spc="-5" dirty="0">
                <a:latin typeface="Calibri"/>
                <a:cs typeface="Calibri"/>
              </a:rPr>
              <a:t>F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7" dirty="0">
                <a:latin typeface="Calibri"/>
                <a:cs typeface="Calibri"/>
              </a:rPr>
              <a:t>r</a:t>
            </a:r>
            <a:r>
              <a:rPr sz="600" spc="9" dirty="0">
                <a:latin typeface="Calibri"/>
                <a:cs typeface="Calibri"/>
              </a:rPr>
              <a:t>e</a:t>
            </a:r>
            <a:r>
              <a:rPr sz="600" spc="2" dirty="0">
                <a:latin typeface="Calibri"/>
                <a:cs typeface="Calibri"/>
              </a:rPr>
              <a:t>cou</a:t>
            </a:r>
            <a:r>
              <a:rPr sz="600" spc="14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t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20" dirty="0">
                <a:latin typeface="Calibri"/>
                <a:cs typeface="Calibri"/>
              </a:rPr>
              <a:t>C</a:t>
            </a:r>
            <a:r>
              <a:rPr sz="600" spc="-9" dirty="0">
                <a:latin typeface="Calibri"/>
                <a:cs typeface="Calibri"/>
              </a:rPr>
              <a:t>ar </a:t>
            </a:r>
            <a:r>
              <a:rPr sz="600" spc="-14" dirty="0">
                <a:latin typeface="Calibri"/>
                <a:cs typeface="Calibri"/>
              </a:rPr>
              <a:t>P</a:t>
            </a:r>
            <a:r>
              <a:rPr sz="600" spc="-11" dirty="0">
                <a:latin typeface="Calibri"/>
                <a:cs typeface="Calibri"/>
              </a:rPr>
              <a:t>a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7" dirty="0">
                <a:latin typeface="Calibri"/>
                <a:cs typeface="Calibri"/>
              </a:rPr>
              <a:t>k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11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edest</a:t>
            </a:r>
            <a:r>
              <a:rPr sz="600" spc="2" dirty="0">
                <a:latin typeface="Calibri"/>
                <a:cs typeface="Calibri"/>
              </a:rPr>
              <a:t>r</a:t>
            </a:r>
            <a:r>
              <a:rPr sz="600" spc="7" dirty="0">
                <a:latin typeface="Calibri"/>
                <a:cs typeface="Calibri"/>
              </a:rPr>
              <a:t>ian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9" dirty="0">
                <a:latin typeface="Calibri"/>
                <a:cs typeface="Calibri"/>
              </a:rPr>
              <a:t>a</a:t>
            </a:r>
            <a:r>
              <a:rPr sz="600" spc="2" dirty="0">
                <a:latin typeface="Calibri"/>
                <a:cs typeface="Calibri"/>
              </a:rPr>
              <a:t>c</a:t>
            </a:r>
            <a:r>
              <a:rPr sz="600" spc="7" dirty="0">
                <a:latin typeface="Calibri"/>
                <a:cs typeface="Calibri"/>
              </a:rPr>
              <a:t>c</a:t>
            </a:r>
            <a:r>
              <a:rPr sz="600" spc="2" dirty="0">
                <a:latin typeface="Calibri"/>
                <a:cs typeface="Calibri"/>
              </a:rPr>
              <a:t>ess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96693" y="2370605"/>
            <a:ext cx="457200" cy="951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 marR="2291" algn="just">
              <a:lnSpc>
                <a:spcPct val="144100"/>
              </a:lnSpc>
            </a:pPr>
            <a:r>
              <a:rPr sz="800" b="1" spc="68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800" b="1" spc="29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416" baseline="4629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100" b="1" spc="-343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600" b="1" spc="71" baseline="4629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b="1" spc="30" baseline="46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68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800" b="1" spc="29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800" b="1" spc="-5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4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68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800" b="1" spc="29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61" dirty="0">
                <a:solidFill>
                  <a:srgbClr val="FFFFFF"/>
                </a:solidFill>
                <a:latin typeface="Calibri"/>
                <a:cs typeface="Calibri"/>
              </a:rPr>
              <a:t>F1</a:t>
            </a:r>
            <a:endParaRPr sz="1100">
              <a:latin typeface="Calibri"/>
              <a:cs typeface="Calibri"/>
            </a:endParaRPr>
          </a:p>
          <a:p>
            <a:pPr marL="290903">
              <a:spcBef>
                <a:spcPts val="358"/>
              </a:spcBef>
            </a:pPr>
            <a:r>
              <a:rPr sz="1100" b="1" spc="61" dirty="0">
                <a:solidFill>
                  <a:srgbClr val="FFFFFF"/>
                </a:solidFill>
                <a:latin typeface="Calibri"/>
                <a:cs typeface="Calibri"/>
              </a:rPr>
              <a:t>F2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96693" y="3277651"/>
            <a:ext cx="418907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>
              <a:tabLst>
                <a:tab pos="313808" algn="l"/>
              </a:tabLst>
            </a:pPr>
            <a:r>
              <a:rPr sz="800" b="1" spc="68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800" b="1" spc="29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100" b="1" spc="47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46351" y="3309608"/>
            <a:ext cx="127963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600" spc="-5" dirty="0">
                <a:latin typeface="Calibri"/>
                <a:cs typeface="Calibri"/>
              </a:rPr>
              <a:t>G</a:t>
            </a:r>
            <a:r>
              <a:rPr sz="600" spc="-9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at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1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a</a:t>
            </a:r>
            <a:r>
              <a:rPr sz="600" spc="-9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2" dirty="0">
                <a:latin typeface="Calibri"/>
                <a:cs typeface="Calibri"/>
              </a:rPr>
              <a:t>(not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suitable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20" dirty="0">
                <a:latin typeface="Calibri"/>
                <a:cs typeface="Calibri"/>
              </a:rPr>
              <a:t>f</a:t>
            </a:r>
            <a:r>
              <a:rPr sz="600" dirty="0">
                <a:latin typeface="Calibri"/>
                <a:cs typeface="Calibri"/>
              </a:rPr>
              <a:t>or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9" dirty="0">
                <a:latin typeface="Calibri"/>
                <a:cs typeface="Calibri"/>
              </a:rPr>
              <a:t>v</a:t>
            </a:r>
            <a:r>
              <a:rPr sz="600" spc="2" dirty="0">
                <a:latin typeface="Calibri"/>
                <a:cs typeface="Calibri"/>
              </a:rPr>
              <a:t>ehicles)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11700" y="349175"/>
            <a:ext cx="169999" cy="685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 marR="2291" algn="just">
              <a:lnSpc>
                <a:spcPct val="135400"/>
              </a:lnSpc>
            </a:pPr>
            <a:r>
              <a:rPr sz="1100" b="1" spc="43" dirty="0">
                <a:latin typeface="Calibri"/>
                <a:cs typeface="Calibri"/>
              </a:rPr>
              <a:t>P1 P2 P3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54884" y="802251"/>
            <a:ext cx="86102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600" spc="-5" dirty="0">
                <a:latin typeface="Calibri"/>
                <a:cs typeface="Calibri"/>
              </a:rPr>
              <a:t>G</a:t>
            </a:r>
            <a:r>
              <a:rPr sz="600" spc="-9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at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1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a</a:t>
            </a:r>
            <a:r>
              <a:rPr sz="600" spc="-9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11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4" dirty="0">
                <a:latin typeface="Calibri"/>
                <a:cs typeface="Calibri"/>
              </a:rPr>
              <a:t>r</a:t>
            </a:r>
            <a:r>
              <a:rPr sz="600" spc="-9" dirty="0">
                <a:latin typeface="Calibri"/>
                <a:cs typeface="Calibri"/>
              </a:rPr>
              <a:t>t</a:t>
            </a:r>
            <a:r>
              <a:rPr sz="600" spc="-7" dirty="0">
                <a:latin typeface="Calibri"/>
                <a:cs typeface="Calibri"/>
              </a:rPr>
              <a:t>ers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23" dirty="0">
                <a:latin typeface="Calibri"/>
                <a:cs typeface="Calibri"/>
              </a:rPr>
              <a:t>L</a:t>
            </a:r>
            <a:r>
              <a:rPr sz="600" spc="20" dirty="0">
                <a:latin typeface="Calibri"/>
                <a:cs typeface="Calibri"/>
              </a:rPr>
              <a:t>odge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54883" y="582671"/>
            <a:ext cx="133678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600" spc="23" dirty="0">
                <a:latin typeface="Calibri"/>
                <a:cs typeface="Calibri"/>
              </a:rPr>
              <a:t>C</a:t>
            </a:r>
            <a:r>
              <a:rPr sz="600" spc="-14" dirty="0">
                <a:latin typeface="Calibri"/>
                <a:cs typeface="Calibri"/>
              </a:rPr>
              <a:t>r</a:t>
            </a:r>
            <a:r>
              <a:rPr sz="600" spc="11" dirty="0">
                <a:latin typeface="Calibri"/>
                <a:cs typeface="Calibri"/>
              </a:rPr>
              <a:t>ipps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11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4" dirty="0">
                <a:latin typeface="Calibri"/>
                <a:cs typeface="Calibri"/>
              </a:rPr>
              <a:t>r</a:t>
            </a:r>
            <a:r>
              <a:rPr sz="600" spc="-9" dirty="0">
                <a:latin typeface="Calibri"/>
                <a:cs typeface="Calibri"/>
              </a:rPr>
              <a:t>t</a:t>
            </a:r>
            <a:r>
              <a:rPr sz="600" spc="-7" dirty="0">
                <a:latin typeface="Calibri"/>
                <a:cs typeface="Calibri"/>
              </a:rPr>
              <a:t>ers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23" dirty="0">
                <a:latin typeface="Calibri"/>
                <a:cs typeface="Calibri"/>
              </a:rPr>
              <a:t>L</a:t>
            </a:r>
            <a:r>
              <a:rPr sz="600" spc="20" dirty="0">
                <a:latin typeface="Calibri"/>
                <a:cs typeface="Calibri"/>
              </a:rPr>
              <a:t>odge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23" dirty="0">
                <a:latin typeface="Calibri"/>
                <a:cs typeface="Calibri"/>
              </a:rPr>
              <a:t>C</a:t>
            </a:r>
            <a:r>
              <a:rPr sz="600" spc="-14" dirty="0">
                <a:latin typeface="Calibri"/>
                <a:cs typeface="Calibri"/>
              </a:rPr>
              <a:t>r</a:t>
            </a:r>
            <a:r>
              <a:rPr sz="600" spc="11" dirty="0">
                <a:latin typeface="Calibri"/>
                <a:cs typeface="Calibri"/>
              </a:rPr>
              <a:t>ipps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2" dirty="0">
                <a:latin typeface="Calibri"/>
                <a:cs typeface="Calibri"/>
              </a:rPr>
              <a:t>F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spc="-14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14" dirty="0">
                <a:latin typeface="Calibri"/>
                <a:cs typeface="Calibri"/>
              </a:rPr>
              <a:t>P</a:t>
            </a:r>
            <a:r>
              <a:rPr sz="600" spc="5" dirty="0">
                <a:latin typeface="Calibri"/>
                <a:cs typeface="Calibri"/>
              </a:rPr>
              <a:t>anel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54884" y="363091"/>
            <a:ext cx="1399740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600" spc="-5" dirty="0">
                <a:latin typeface="Calibri"/>
                <a:cs typeface="Calibri"/>
              </a:rPr>
              <a:t>F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7" dirty="0">
                <a:latin typeface="Calibri"/>
                <a:cs typeface="Calibri"/>
              </a:rPr>
              <a:t>r</a:t>
            </a:r>
            <a:r>
              <a:rPr sz="600" spc="9" dirty="0">
                <a:latin typeface="Calibri"/>
                <a:cs typeface="Calibri"/>
              </a:rPr>
              <a:t>e</a:t>
            </a:r>
            <a:r>
              <a:rPr sz="600" spc="2" dirty="0">
                <a:latin typeface="Calibri"/>
                <a:cs typeface="Calibri"/>
              </a:rPr>
              <a:t>cou</a:t>
            </a:r>
            <a:r>
              <a:rPr sz="600" spc="14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t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11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4" dirty="0">
                <a:latin typeface="Calibri"/>
                <a:cs typeface="Calibri"/>
              </a:rPr>
              <a:t>r</a:t>
            </a:r>
            <a:r>
              <a:rPr sz="600" spc="-9" dirty="0">
                <a:latin typeface="Calibri"/>
                <a:cs typeface="Calibri"/>
              </a:rPr>
              <a:t>t</a:t>
            </a:r>
            <a:r>
              <a:rPr sz="600" spc="-7" dirty="0">
                <a:latin typeface="Calibri"/>
                <a:cs typeface="Calibri"/>
              </a:rPr>
              <a:t>ers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23" dirty="0">
                <a:latin typeface="Calibri"/>
                <a:cs typeface="Calibri"/>
              </a:rPr>
              <a:t>L</a:t>
            </a:r>
            <a:r>
              <a:rPr sz="600" spc="20" dirty="0">
                <a:latin typeface="Calibri"/>
                <a:cs typeface="Calibri"/>
              </a:rPr>
              <a:t>odge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32" dirty="0">
                <a:latin typeface="Calibri"/>
                <a:cs typeface="Calibri"/>
              </a:rPr>
              <a:t>M</a:t>
            </a:r>
            <a:r>
              <a:rPr sz="600" spc="7" dirty="0">
                <a:latin typeface="Calibri"/>
                <a:cs typeface="Calibri"/>
              </a:rPr>
              <a:t>ain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2" dirty="0">
                <a:latin typeface="Calibri"/>
                <a:cs typeface="Calibri"/>
              </a:rPr>
              <a:t>F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spc="-14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14" dirty="0">
                <a:latin typeface="Calibri"/>
                <a:cs typeface="Calibri"/>
              </a:rPr>
              <a:t>P</a:t>
            </a:r>
            <a:r>
              <a:rPr sz="600" spc="5" dirty="0">
                <a:latin typeface="Calibri"/>
                <a:cs typeface="Calibri"/>
              </a:rPr>
              <a:t>anel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46339" y="1752742"/>
            <a:ext cx="1276447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600" spc="-2" dirty="0">
                <a:latin typeface="Calibri"/>
                <a:cs typeface="Calibri"/>
              </a:rPr>
              <a:t>F</a:t>
            </a:r>
            <a:r>
              <a:rPr sz="600" spc="2" dirty="0">
                <a:latin typeface="Calibri"/>
                <a:cs typeface="Calibri"/>
              </a:rPr>
              <a:t>isher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2" dirty="0">
                <a:latin typeface="Calibri"/>
                <a:cs typeface="Calibri"/>
              </a:rPr>
              <a:t>Glass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32" dirty="0">
                <a:latin typeface="Calibri"/>
                <a:cs typeface="Calibri"/>
              </a:rPr>
              <a:t>D</a:t>
            </a:r>
            <a:r>
              <a:rPr sz="600" spc="2" dirty="0">
                <a:latin typeface="Calibri"/>
                <a:cs typeface="Calibri"/>
              </a:rPr>
              <a:t>oors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7" dirty="0">
                <a:latin typeface="Calibri"/>
                <a:cs typeface="Calibri"/>
              </a:rPr>
              <a:t>(H)3.4m,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6" dirty="0">
                <a:latin typeface="Calibri"/>
                <a:cs typeface="Calibri"/>
              </a:rPr>
              <a:t>(</a:t>
            </a:r>
            <a:r>
              <a:rPr sz="600" spc="5" dirty="0">
                <a:latin typeface="Calibri"/>
                <a:cs typeface="Calibri"/>
              </a:rPr>
              <a:t>W</a:t>
            </a:r>
            <a:r>
              <a:rPr sz="600" spc="-5" dirty="0">
                <a:latin typeface="Calibri"/>
                <a:cs typeface="Calibri"/>
              </a:rPr>
              <a:t>)3.4m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46339" y="1537385"/>
            <a:ext cx="79400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600" spc="9" dirty="0">
                <a:latin typeface="Calibri"/>
                <a:cs typeface="Calibri"/>
              </a:rPr>
              <a:t>Eagle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1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a</a:t>
            </a:r>
            <a:r>
              <a:rPr sz="600" spc="-9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2" dirty="0">
                <a:latin typeface="Calibri"/>
                <a:cs typeface="Calibri"/>
              </a:rPr>
              <a:t>New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6" dirty="0">
                <a:latin typeface="Calibri"/>
                <a:cs typeface="Calibri"/>
              </a:rPr>
              <a:t>C</a:t>
            </a:r>
            <a:r>
              <a:rPr sz="600" spc="2" dirty="0">
                <a:latin typeface="Calibri"/>
                <a:cs typeface="Calibri"/>
              </a:rPr>
              <a:t>ou</a:t>
            </a:r>
            <a:r>
              <a:rPr sz="600" spc="14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t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46339" y="1322028"/>
            <a:ext cx="1014485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600" spc="16" dirty="0">
                <a:latin typeface="Calibri"/>
                <a:cs typeface="Calibri"/>
              </a:rPr>
              <a:t>K</a:t>
            </a:r>
            <a:r>
              <a:rPr sz="600" dirty="0">
                <a:latin typeface="Calibri"/>
                <a:cs typeface="Calibri"/>
              </a:rPr>
              <a:t>i</a:t>
            </a:r>
            <a:r>
              <a:rPr sz="600" spc="-5" dirty="0">
                <a:latin typeface="Calibri"/>
                <a:cs typeface="Calibri"/>
              </a:rPr>
              <a:t>t</a:t>
            </a:r>
            <a:r>
              <a:rPr sz="600" spc="11" dirty="0">
                <a:latin typeface="Calibri"/>
                <a:cs typeface="Calibri"/>
              </a:rPr>
              <a:t>chen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11" dirty="0">
                <a:latin typeface="Calibri"/>
                <a:cs typeface="Calibri"/>
              </a:rPr>
              <a:t>B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18" dirty="0">
                <a:latin typeface="Calibri"/>
                <a:cs typeface="Calibri"/>
              </a:rPr>
              <a:t>idge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7" dirty="0">
                <a:latin typeface="Calibri"/>
                <a:cs typeface="Calibri"/>
              </a:rPr>
              <a:t>NO</a:t>
            </a:r>
            <a:r>
              <a:rPr sz="600" spc="-32" dirty="0">
                <a:latin typeface="Calibri"/>
                <a:cs typeface="Calibri"/>
              </a:rPr>
              <a:t> </a:t>
            </a:r>
            <a:r>
              <a:rPr sz="600" spc="9" dirty="0">
                <a:latin typeface="Calibri"/>
                <a:cs typeface="Calibri"/>
              </a:rPr>
              <a:t>VEHICLES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859346" y="3464996"/>
            <a:ext cx="551193" cy="236201"/>
          </a:xfrm>
          <a:custGeom>
            <a:avLst/>
            <a:gdLst/>
            <a:ahLst/>
            <a:cxnLst/>
            <a:rect l="l" t="t" r="r" b="b"/>
            <a:pathLst>
              <a:path w="1206500" h="532765">
                <a:moveTo>
                  <a:pt x="0" y="532206"/>
                </a:moveTo>
                <a:lnTo>
                  <a:pt x="1206461" y="532206"/>
                </a:lnTo>
                <a:lnTo>
                  <a:pt x="1206461" y="0"/>
                </a:lnTo>
                <a:lnTo>
                  <a:pt x="0" y="0"/>
                </a:lnTo>
                <a:lnTo>
                  <a:pt x="0" y="532206"/>
                </a:lnTo>
                <a:close/>
              </a:path>
            </a:pathLst>
          </a:custGeom>
          <a:solidFill>
            <a:srgbClr val="ED4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3172" y="3487471"/>
            <a:ext cx="189726" cy="184119"/>
          </a:xfrm>
          <a:custGeom>
            <a:avLst/>
            <a:gdLst/>
            <a:ahLst/>
            <a:cxnLst/>
            <a:rect l="l" t="t" r="r" b="b"/>
            <a:pathLst>
              <a:path w="415290" h="415290">
                <a:moveTo>
                  <a:pt x="207518" y="0"/>
                </a:moveTo>
                <a:lnTo>
                  <a:pt x="157654" y="6031"/>
                </a:lnTo>
                <a:lnTo>
                  <a:pt x="112158" y="23165"/>
                </a:lnTo>
                <a:lnTo>
                  <a:pt x="72474" y="49958"/>
                </a:lnTo>
                <a:lnTo>
                  <a:pt x="40043" y="84967"/>
                </a:lnTo>
                <a:lnTo>
                  <a:pt x="16310" y="126749"/>
                </a:lnTo>
                <a:lnTo>
                  <a:pt x="2716" y="173861"/>
                </a:lnTo>
                <a:lnTo>
                  <a:pt x="0" y="207518"/>
                </a:lnTo>
                <a:lnTo>
                  <a:pt x="688" y="224538"/>
                </a:lnTo>
                <a:lnTo>
                  <a:pt x="10581" y="273112"/>
                </a:lnTo>
                <a:lnTo>
                  <a:pt x="31095" y="316833"/>
                </a:lnTo>
                <a:lnTo>
                  <a:pt x="60786" y="354258"/>
                </a:lnTo>
                <a:lnTo>
                  <a:pt x="98213" y="383947"/>
                </a:lnTo>
                <a:lnTo>
                  <a:pt x="141932" y="404457"/>
                </a:lnTo>
                <a:lnTo>
                  <a:pt x="190500" y="414348"/>
                </a:lnTo>
                <a:lnTo>
                  <a:pt x="207518" y="415036"/>
                </a:lnTo>
                <a:lnTo>
                  <a:pt x="224540" y="414348"/>
                </a:lnTo>
                <a:lnTo>
                  <a:pt x="273117" y="404457"/>
                </a:lnTo>
                <a:lnTo>
                  <a:pt x="316839" y="383947"/>
                </a:lnTo>
                <a:lnTo>
                  <a:pt x="354263" y="354258"/>
                </a:lnTo>
                <a:lnTo>
                  <a:pt x="383950" y="316833"/>
                </a:lnTo>
                <a:lnTo>
                  <a:pt x="404458" y="273112"/>
                </a:lnTo>
                <a:lnTo>
                  <a:pt x="414348" y="224538"/>
                </a:lnTo>
                <a:lnTo>
                  <a:pt x="415036" y="207518"/>
                </a:lnTo>
                <a:lnTo>
                  <a:pt x="414348" y="190500"/>
                </a:lnTo>
                <a:lnTo>
                  <a:pt x="404458" y="141932"/>
                </a:lnTo>
                <a:lnTo>
                  <a:pt x="383950" y="98213"/>
                </a:lnTo>
                <a:lnTo>
                  <a:pt x="354263" y="60786"/>
                </a:lnTo>
                <a:lnTo>
                  <a:pt x="316839" y="31095"/>
                </a:lnTo>
                <a:lnTo>
                  <a:pt x="273117" y="10581"/>
                </a:lnTo>
                <a:lnTo>
                  <a:pt x="224540" y="688"/>
                </a:lnTo>
                <a:lnTo>
                  <a:pt x="207518" y="0"/>
                </a:lnTo>
                <a:close/>
              </a:path>
            </a:pathLst>
          </a:custGeom>
          <a:solidFill>
            <a:srgbClr val="ED4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73172" y="3487471"/>
            <a:ext cx="189726" cy="184119"/>
          </a:xfrm>
          <a:custGeom>
            <a:avLst/>
            <a:gdLst/>
            <a:ahLst/>
            <a:cxnLst/>
            <a:rect l="l" t="t" r="r" b="b"/>
            <a:pathLst>
              <a:path w="415290" h="415290">
                <a:moveTo>
                  <a:pt x="415036" y="207518"/>
                </a:moveTo>
                <a:lnTo>
                  <a:pt x="409006" y="257389"/>
                </a:lnTo>
                <a:lnTo>
                  <a:pt x="391877" y="302888"/>
                </a:lnTo>
                <a:lnTo>
                  <a:pt x="365089" y="342571"/>
                </a:lnTo>
                <a:lnTo>
                  <a:pt x="330084" y="374999"/>
                </a:lnTo>
                <a:lnTo>
                  <a:pt x="288302" y="398729"/>
                </a:lnTo>
                <a:lnTo>
                  <a:pt x="241183" y="412320"/>
                </a:lnTo>
                <a:lnTo>
                  <a:pt x="207518" y="415036"/>
                </a:lnTo>
                <a:lnTo>
                  <a:pt x="190500" y="414348"/>
                </a:lnTo>
                <a:lnTo>
                  <a:pt x="141932" y="404457"/>
                </a:lnTo>
                <a:lnTo>
                  <a:pt x="98213" y="383947"/>
                </a:lnTo>
                <a:lnTo>
                  <a:pt x="60786" y="354258"/>
                </a:lnTo>
                <a:lnTo>
                  <a:pt x="31095" y="316833"/>
                </a:lnTo>
                <a:lnTo>
                  <a:pt x="10581" y="273112"/>
                </a:lnTo>
                <a:lnTo>
                  <a:pt x="688" y="224538"/>
                </a:lnTo>
                <a:lnTo>
                  <a:pt x="0" y="207518"/>
                </a:lnTo>
                <a:lnTo>
                  <a:pt x="688" y="190500"/>
                </a:lnTo>
                <a:lnTo>
                  <a:pt x="10581" y="141932"/>
                </a:lnTo>
                <a:lnTo>
                  <a:pt x="31095" y="98213"/>
                </a:lnTo>
                <a:lnTo>
                  <a:pt x="60786" y="60786"/>
                </a:lnTo>
                <a:lnTo>
                  <a:pt x="98213" y="31095"/>
                </a:lnTo>
                <a:lnTo>
                  <a:pt x="141932" y="10581"/>
                </a:lnTo>
                <a:lnTo>
                  <a:pt x="190500" y="688"/>
                </a:lnTo>
                <a:lnTo>
                  <a:pt x="207518" y="0"/>
                </a:lnTo>
                <a:lnTo>
                  <a:pt x="224540" y="688"/>
                </a:lnTo>
                <a:lnTo>
                  <a:pt x="273117" y="10581"/>
                </a:lnTo>
                <a:lnTo>
                  <a:pt x="316839" y="31095"/>
                </a:lnTo>
                <a:lnTo>
                  <a:pt x="354263" y="60786"/>
                </a:lnTo>
                <a:lnTo>
                  <a:pt x="383950" y="98213"/>
                </a:lnTo>
                <a:lnTo>
                  <a:pt x="404458" y="141932"/>
                </a:lnTo>
                <a:lnTo>
                  <a:pt x="414348" y="190500"/>
                </a:lnTo>
                <a:lnTo>
                  <a:pt x="415036" y="20751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896693" y="3509558"/>
            <a:ext cx="42586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>
              <a:tabLst>
                <a:tab pos="319535" algn="l"/>
              </a:tabLst>
            </a:pPr>
            <a:r>
              <a:rPr sz="800" b="1" spc="68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800" b="1" spc="29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100" b="1" spc="6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46350" y="3541515"/>
            <a:ext cx="133678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600" spc="16" dirty="0">
                <a:latin typeface="Calibri"/>
                <a:cs typeface="Calibri"/>
              </a:rPr>
              <a:t>C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7" dirty="0">
                <a:latin typeface="Calibri"/>
                <a:cs typeface="Calibri"/>
              </a:rPr>
              <a:t>r</a:t>
            </a:r>
            <a:r>
              <a:rPr sz="600" spc="2" dirty="0">
                <a:latin typeface="Calibri"/>
                <a:cs typeface="Calibri"/>
              </a:rPr>
              <a:t>efield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6" dirty="0">
                <a:latin typeface="Calibri"/>
                <a:cs typeface="Calibri"/>
              </a:rPr>
              <a:t>C</a:t>
            </a:r>
            <a:r>
              <a:rPr sz="600" spc="2" dirty="0">
                <a:latin typeface="Calibri"/>
                <a:cs typeface="Calibri"/>
              </a:rPr>
              <a:t>ou</a:t>
            </a:r>
            <a:r>
              <a:rPr sz="600" spc="14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t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1" dirty="0">
                <a:latin typeface="Calibri"/>
                <a:cs typeface="Calibri"/>
              </a:rPr>
              <a:t>and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4" dirty="0">
                <a:latin typeface="Calibri"/>
                <a:cs typeface="Calibri"/>
              </a:rPr>
              <a:t>Old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9" dirty="0">
                <a:latin typeface="Calibri"/>
                <a:cs typeface="Calibri"/>
              </a:rPr>
              <a:t>Divini</a:t>
            </a:r>
            <a:r>
              <a:rPr sz="600" spc="11" dirty="0">
                <a:latin typeface="Calibri"/>
                <a:cs typeface="Calibri"/>
              </a:rPr>
              <a:t>t</a:t>
            </a:r>
            <a:r>
              <a:rPr sz="600" spc="7" dirty="0">
                <a:latin typeface="Calibri"/>
                <a:cs typeface="Calibri"/>
              </a:rPr>
              <a:t>y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23" dirty="0">
                <a:latin typeface="Calibri"/>
                <a:cs typeface="Calibri"/>
              </a:rPr>
              <a:t>S</a:t>
            </a:r>
            <a:r>
              <a:rPr sz="600" spc="11" dirty="0">
                <a:latin typeface="Calibri"/>
                <a:cs typeface="Calibri"/>
              </a:rPr>
              <a:t>chool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859346" y="3701468"/>
            <a:ext cx="551193" cy="236201"/>
          </a:xfrm>
          <a:custGeom>
            <a:avLst/>
            <a:gdLst/>
            <a:ahLst/>
            <a:cxnLst/>
            <a:rect l="l" t="t" r="r" b="b"/>
            <a:pathLst>
              <a:path w="1206500" h="532765">
                <a:moveTo>
                  <a:pt x="0" y="532206"/>
                </a:moveTo>
                <a:lnTo>
                  <a:pt x="1206461" y="532206"/>
                </a:lnTo>
                <a:lnTo>
                  <a:pt x="1206461" y="0"/>
                </a:lnTo>
                <a:lnTo>
                  <a:pt x="0" y="0"/>
                </a:lnTo>
                <a:lnTo>
                  <a:pt x="0" y="532206"/>
                </a:lnTo>
                <a:close/>
              </a:path>
            </a:pathLst>
          </a:custGeom>
          <a:solidFill>
            <a:srgbClr val="487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73172" y="3723943"/>
            <a:ext cx="189726" cy="184119"/>
          </a:xfrm>
          <a:custGeom>
            <a:avLst/>
            <a:gdLst/>
            <a:ahLst/>
            <a:cxnLst/>
            <a:rect l="l" t="t" r="r" b="b"/>
            <a:pathLst>
              <a:path w="415290" h="415290">
                <a:moveTo>
                  <a:pt x="207518" y="0"/>
                </a:moveTo>
                <a:lnTo>
                  <a:pt x="157654" y="6031"/>
                </a:lnTo>
                <a:lnTo>
                  <a:pt x="112158" y="23165"/>
                </a:lnTo>
                <a:lnTo>
                  <a:pt x="72474" y="49958"/>
                </a:lnTo>
                <a:lnTo>
                  <a:pt x="40043" y="84967"/>
                </a:lnTo>
                <a:lnTo>
                  <a:pt x="16310" y="126749"/>
                </a:lnTo>
                <a:lnTo>
                  <a:pt x="2716" y="173861"/>
                </a:lnTo>
                <a:lnTo>
                  <a:pt x="0" y="207518"/>
                </a:lnTo>
                <a:lnTo>
                  <a:pt x="688" y="224538"/>
                </a:lnTo>
                <a:lnTo>
                  <a:pt x="10581" y="273112"/>
                </a:lnTo>
                <a:lnTo>
                  <a:pt x="31095" y="316833"/>
                </a:lnTo>
                <a:lnTo>
                  <a:pt x="60786" y="354258"/>
                </a:lnTo>
                <a:lnTo>
                  <a:pt x="98213" y="383947"/>
                </a:lnTo>
                <a:lnTo>
                  <a:pt x="141932" y="404457"/>
                </a:lnTo>
                <a:lnTo>
                  <a:pt x="190500" y="414348"/>
                </a:lnTo>
                <a:lnTo>
                  <a:pt x="207518" y="415036"/>
                </a:lnTo>
                <a:lnTo>
                  <a:pt x="224540" y="414348"/>
                </a:lnTo>
                <a:lnTo>
                  <a:pt x="273117" y="404457"/>
                </a:lnTo>
                <a:lnTo>
                  <a:pt x="316839" y="383947"/>
                </a:lnTo>
                <a:lnTo>
                  <a:pt x="354263" y="354258"/>
                </a:lnTo>
                <a:lnTo>
                  <a:pt x="383950" y="316833"/>
                </a:lnTo>
                <a:lnTo>
                  <a:pt x="404458" y="273112"/>
                </a:lnTo>
                <a:lnTo>
                  <a:pt x="414348" y="224538"/>
                </a:lnTo>
                <a:lnTo>
                  <a:pt x="415036" y="207518"/>
                </a:lnTo>
                <a:lnTo>
                  <a:pt x="414348" y="190500"/>
                </a:lnTo>
                <a:lnTo>
                  <a:pt x="404458" y="141932"/>
                </a:lnTo>
                <a:lnTo>
                  <a:pt x="383950" y="98213"/>
                </a:lnTo>
                <a:lnTo>
                  <a:pt x="354263" y="60786"/>
                </a:lnTo>
                <a:lnTo>
                  <a:pt x="316839" y="31095"/>
                </a:lnTo>
                <a:lnTo>
                  <a:pt x="273117" y="10581"/>
                </a:lnTo>
                <a:lnTo>
                  <a:pt x="224540" y="688"/>
                </a:lnTo>
                <a:lnTo>
                  <a:pt x="207518" y="0"/>
                </a:lnTo>
                <a:close/>
              </a:path>
            </a:pathLst>
          </a:custGeom>
          <a:solidFill>
            <a:srgbClr val="487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73172" y="3723943"/>
            <a:ext cx="189726" cy="184119"/>
          </a:xfrm>
          <a:custGeom>
            <a:avLst/>
            <a:gdLst/>
            <a:ahLst/>
            <a:cxnLst/>
            <a:rect l="l" t="t" r="r" b="b"/>
            <a:pathLst>
              <a:path w="415290" h="415290">
                <a:moveTo>
                  <a:pt x="415036" y="207518"/>
                </a:moveTo>
                <a:lnTo>
                  <a:pt x="409006" y="257389"/>
                </a:lnTo>
                <a:lnTo>
                  <a:pt x="391877" y="302888"/>
                </a:lnTo>
                <a:lnTo>
                  <a:pt x="365089" y="342571"/>
                </a:lnTo>
                <a:lnTo>
                  <a:pt x="330084" y="374999"/>
                </a:lnTo>
                <a:lnTo>
                  <a:pt x="288302" y="398729"/>
                </a:lnTo>
                <a:lnTo>
                  <a:pt x="241183" y="412320"/>
                </a:lnTo>
                <a:lnTo>
                  <a:pt x="207518" y="415036"/>
                </a:lnTo>
                <a:lnTo>
                  <a:pt x="190500" y="414348"/>
                </a:lnTo>
                <a:lnTo>
                  <a:pt x="141932" y="404457"/>
                </a:lnTo>
                <a:lnTo>
                  <a:pt x="98213" y="383947"/>
                </a:lnTo>
                <a:lnTo>
                  <a:pt x="60786" y="354258"/>
                </a:lnTo>
                <a:lnTo>
                  <a:pt x="31095" y="316833"/>
                </a:lnTo>
                <a:lnTo>
                  <a:pt x="10581" y="273112"/>
                </a:lnTo>
                <a:lnTo>
                  <a:pt x="688" y="224538"/>
                </a:lnTo>
                <a:lnTo>
                  <a:pt x="0" y="207518"/>
                </a:lnTo>
                <a:lnTo>
                  <a:pt x="688" y="190500"/>
                </a:lnTo>
                <a:lnTo>
                  <a:pt x="10581" y="141932"/>
                </a:lnTo>
                <a:lnTo>
                  <a:pt x="31095" y="98213"/>
                </a:lnTo>
                <a:lnTo>
                  <a:pt x="60786" y="60786"/>
                </a:lnTo>
                <a:lnTo>
                  <a:pt x="98213" y="31095"/>
                </a:lnTo>
                <a:lnTo>
                  <a:pt x="141932" y="10581"/>
                </a:lnTo>
                <a:lnTo>
                  <a:pt x="190500" y="688"/>
                </a:lnTo>
                <a:lnTo>
                  <a:pt x="207518" y="0"/>
                </a:lnTo>
                <a:lnTo>
                  <a:pt x="224540" y="688"/>
                </a:lnTo>
                <a:lnTo>
                  <a:pt x="273117" y="10581"/>
                </a:lnTo>
                <a:lnTo>
                  <a:pt x="316839" y="31095"/>
                </a:lnTo>
                <a:lnTo>
                  <a:pt x="354263" y="60786"/>
                </a:lnTo>
                <a:lnTo>
                  <a:pt x="383950" y="98213"/>
                </a:lnTo>
                <a:lnTo>
                  <a:pt x="404458" y="141932"/>
                </a:lnTo>
                <a:lnTo>
                  <a:pt x="414348" y="190500"/>
                </a:lnTo>
                <a:lnTo>
                  <a:pt x="415036" y="20751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96693" y="3746031"/>
            <a:ext cx="392797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>
              <a:tabLst>
                <a:tab pos="342441" algn="l"/>
              </a:tabLst>
            </a:pPr>
            <a:r>
              <a:rPr sz="800" b="1" spc="68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800" b="1" spc="29" dirty="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100" b="1" spc="16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46351" y="3777987"/>
            <a:ext cx="1032181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600" spc="9" dirty="0">
                <a:latin typeface="Calibri"/>
                <a:cs typeface="Calibri"/>
              </a:rPr>
              <a:t>E</a:t>
            </a:r>
            <a:r>
              <a:rPr sz="600" spc="11" dirty="0">
                <a:latin typeface="Calibri"/>
                <a:cs typeface="Calibri"/>
              </a:rPr>
              <a:t>x</a:t>
            </a:r>
            <a:r>
              <a:rPr sz="600" spc="-9" dirty="0">
                <a:latin typeface="Calibri"/>
                <a:cs typeface="Calibri"/>
              </a:rPr>
              <a:t>t</a:t>
            </a:r>
            <a:r>
              <a:rPr sz="600" spc="-11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7" dirty="0">
                <a:latin typeface="Calibri"/>
                <a:cs typeface="Calibri"/>
              </a:rPr>
              <a:t>nal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Hos</a:t>
            </a:r>
            <a:r>
              <a:rPr sz="600" spc="-2" dirty="0">
                <a:latin typeface="Calibri"/>
                <a:cs typeface="Calibri"/>
              </a:rPr>
              <a:t>t</a:t>
            </a:r>
            <a:r>
              <a:rPr sz="600" spc="2" dirty="0">
                <a:latin typeface="Calibri"/>
                <a:cs typeface="Calibri"/>
              </a:rPr>
              <a:t>els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1" dirty="0">
                <a:latin typeface="Calibri"/>
                <a:cs typeface="Calibri"/>
              </a:rPr>
              <a:t>and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1" dirty="0">
                <a:latin typeface="Calibri"/>
                <a:cs typeface="Calibri"/>
              </a:rPr>
              <a:t>Buildings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589347" y="1077945"/>
            <a:ext cx="305477" cy="296448"/>
          </a:xfrm>
          <a:custGeom>
            <a:avLst/>
            <a:gdLst/>
            <a:ahLst/>
            <a:cxnLst/>
            <a:rect l="l" t="t" r="r" b="b"/>
            <a:pathLst>
              <a:path w="668654" h="668655">
                <a:moveTo>
                  <a:pt x="668515" y="334251"/>
                </a:moveTo>
                <a:lnTo>
                  <a:pt x="664140" y="388469"/>
                </a:lnTo>
                <a:lnTo>
                  <a:pt x="651475" y="439902"/>
                </a:lnTo>
                <a:lnTo>
                  <a:pt x="631208" y="487861"/>
                </a:lnTo>
                <a:lnTo>
                  <a:pt x="604026" y="531658"/>
                </a:lnTo>
                <a:lnTo>
                  <a:pt x="570618" y="570604"/>
                </a:lnTo>
                <a:lnTo>
                  <a:pt x="531673" y="604013"/>
                </a:lnTo>
                <a:lnTo>
                  <a:pt x="487878" y="631195"/>
                </a:lnTo>
                <a:lnTo>
                  <a:pt x="439921" y="651462"/>
                </a:lnTo>
                <a:lnTo>
                  <a:pt x="388491" y="664127"/>
                </a:lnTo>
                <a:lnTo>
                  <a:pt x="334276" y="668502"/>
                </a:lnTo>
                <a:lnTo>
                  <a:pt x="306860" y="667394"/>
                </a:lnTo>
                <a:lnTo>
                  <a:pt x="253944" y="658788"/>
                </a:lnTo>
                <a:lnTo>
                  <a:pt x="204159" y="642236"/>
                </a:lnTo>
                <a:lnTo>
                  <a:pt x="158192" y="618425"/>
                </a:lnTo>
                <a:lnTo>
                  <a:pt x="116731" y="588044"/>
                </a:lnTo>
                <a:lnTo>
                  <a:pt x="80465" y="551780"/>
                </a:lnTo>
                <a:lnTo>
                  <a:pt x="50081" y="510322"/>
                </a:lnTo>
                <a:lnTo>
                  <a:pt x="26268" y="464359"/>
                </a:lnTo>
                <a:lnTo>
                  <a:pt x="9714" y="414577"/>
                </a:lnTo>
                <a:lnTo>
                  <a:pt x="1108" y="361665"/>
                </a:lnTo>
                <a:lnTo>
                  <a:pt x="0" y="334251"/>
                </a:lnTo>
                <a:lnTo>
                  <a:pt x="1108" y="306836"/>
                </a:lnTo>
                <a:lnTo>
                  <a:pt x="9714" y="253925"/>
                </a:lnTo>
                <a:lnTo>
                  <a:pt x="26268" y="204143"/>
                </a:lnTo>
                <a:lnTo>
                  <a:pt x="50081" y="158179"/>
                </a:lnTo>
                <a:lnTo>
                  <a:pt x="80465" y="116721"/>
                </a:lnTo>
                <a:lnTo>
                  <a:pt x="116731" y="80458"/>
                </a:lnTo>
                <a:lnTo>
                  <a:pt x="158192" y="50077"/>
                </a:lnTo>
                <a:lnTo>
                  <a:pt x="204159" y="26266"/>
                </a:lnTo>
                <a:lnTo>
                  <a:pt x="253944" y="9713"/>
                </a:lnTo>
                <a:lnTo>
                  <a:pt x="306860" y="1107"/>
                </a:lnTo>
                <a:lnTo>
                  <a:pt x="334276" y="0"/>
                </a:lnTo>
                <a:lnTo>
                  <a:pt x="361689" y="1107"/>
                </a:lnTo>
                <a:lnTo>
                  <a:pt x="414597" y="9713"/>
                </a:lnTo>
                <a:lnTo>
                  <a:pt x="464377" y="26266"/>
                </a:lnTo>
                <a:lnTo>
                  <a:pt x="510339" y="50077"/>
                </a:lnTo>
                <a:lnTo>
                  <a:pt x="551795" y="80458"/>
                </a:lnTo>
                <a:lnTo>
                  <a:pt x="588057" y="116721"/>
                </a:lnTo>
                <a:lnTo>
                  <a:pt x="618438" y="158179"/>
                </a:lnTo>
                <a:lnTo>
                  <a:pt x="642249" y="204143"/>
                </a:lnTo>
                <a:lnTo>
                  <a:pt x="658801" y="253925"/>
                </a:lnTo>
                <a:lnTo>
                  <a:pt x="667407" y="306836"/>
                </a:lnTo>
                <a:lnTo>
                  <a:pt x="668515" y="3342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61648" y="740380"/>
            <a:ext cx="455459" cy="435804"/>
          </a:xfrm>
          <a:custGeom>
            <a:avLst/>
            <a:gdLst/>
            <a:ahLst/>
            <a:cxnLst/>
            <a:rect l="l" t="t" r="r" b="b"/>
            <a:pathLst>
              <a:path w="996950" h="982980">
                <a:moveTo>
                  <a:pt x="0" y="0"/>
                </a:moveTo>
                <a:lnTo>
                  <a:pt x="683768" y="982446"/>
                </a:lnTo>
                <a:lnTo>
                  <a:pt x="741311" y="756158"/>
                </a:lnTo>
                <a:lnTo>
                  <a:pt x="996797" y="7205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06812" y="961473"/>
            <a:ext cx="203071" cy="210019"/>
          </a:xfrm>
          <a:custGeom>
            <a:avLst/>
            <a:gdLst/>
            <a:ahLst/>
            <a:cxnLst/>
            <a:rect l="l" t="t" r="r" b="b"/>
            <a:pathLst>
              <a:path w="444500" h="473710">
                <a:moveTo>
                  <a:pt x="444004" y="0"/>
                </a:moveTo>
                <a:lnTo>
                  <a:pt x="0" y="242671"/>
                </a:lnTo>
                <a:lnTo>
                  <a:pt x="138391" y="314998"/>
                </a:lnTo>
                <a:lnTo>
                  <a:pt x="201536" y="473329"/>
                </a:lnTo>
                <a:lnTo>
                  <a:pt x="444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92373" y="1294543"/>
            <a:ext cx="216415" cy="197069"/>
          </a:xfrm>
          <a:custGeom>
            <a:avLst/>
            <a:gdLst/>
            <a:ahLst/>
            <a:cxnLst/>
            <a:rect l="l" t="t" r="r" b="b"/>
            <a:pathLst>
              <a:path w="473709" h="444500">
                <a:moveTo>
                  <a:pt x="230644" y="0"/>
                </a:moveTo>
                <a:lnTo>
                  <a:pt x="158330" y="138391"/>
                </a:lnTo>
                <a:lnTo>
                  <a:pt x="0" y="201536"/>
                </a:lnTo>
                <a:lnTo>
                  <a:pt x="473328" y="444004"/>
                </a:lnTo>
                <a:lnTo>
                  <a:pt x="2306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74148" y="1280530"/>
            <a:ext cx="203071" cy="210019"/>
          </a:xfrm>
          <a:custGeom>
            <a:avLst/>
            <a:gdLst/>
            <a:ahLst/>
            <a:cxnLst/>
            <a:rect l="l" t="t" r="r" b="b"/>
            <a:pathLst>
              <a:path w="444500" h="473710">
                <a:moveTo>
                  <a:pt x="242468" y="0"/>
                </a:moveTo>
                <a:lnTo>
                  <a:pt x="0" y="473328"/>
                </a:lnTo>
                <a:lnTo>
                  <a:pt x="444004" y="230657"/>
                </a:lnTo>
                <a:lnTo>
                  <a:pt x="305612" y="158330"/>
                </a:lnTo>
                <a:lnTo>
                  <a:pt x="2424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931219" y="675003"/>
            <a:ext cx="3858978" cy="746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70" indent="-107943">
              <a:buFont typeface="Calibri"/>
              <a:buChar char="-"/>
              <a:tabLst>
                <a:tab pos="113956" algn="l"/>
              </a:tabLst>
            </a:pPr>
            <a:r>
              <a:rPr sz="1600" b="1" spc="56" dirty="0" smtClean="0">
                <a:latin typeface="Calibri"/>
                <a:cs typeface="Calibri"/>
              </a:rPr>
              <a:t>Emergency</a:t>
            </a:r>
            <a:r>
              <a:rPr sz="1600" b="1" spc="-41" dirty="0" smtClean="0">
                <a:latin typeface="Calibri"/>
                <a:cs typeface="Calibri"/>
              </a:rPr>
              <a:t> </a:t>
            </a:r>
            <a:r>
              <a:rPr sz="1600" b="1" spc="54" dirty="0">
                <a:latin typeface="Calibri"/>
                <a:cs typeface="Calibri"/>
              </a:rPr>
              <a:t>a</a:t>
            </a:r>
            <a:r>
              <a:rPr sz="1600" b="1" spc="29" dirty="0">
                <a:latin typeface="Calibri"/>
                <a:cs typeface="Calibri"/>
              </a:rPr>
              <a:t>cc</a:t>
            </a:r>
            <a:r>
              <a:rPr sz="1600" b="1" spc="47" dirty="0">
                <a:latin typeface="Calibri"/>
                <a:cs typeface="Calibri"/>
              </a:rPr>
              <a:t>ess</a:t>
            </a:r>
            <a:r>
              <a:rPr sz="1600" b="1" spc="-41" dirty="0">
                <a:latin typeface="Calibri"/>
                <a:cs typeface="Calibri"/>
              </a:rPr>
              <a:t> </a:t>
            </a:r>
            <a:r>
              <a:rPr sz="1600" b="1" spc="99" dirty="0">
                <a:latin typeface="Calibri"/>
                <a:cs typeface="Calibri"/>
              </a:rPr>
              <a:t>p</a:t>
            </a:r>
            <a:r>
              <a:rPr sz="1600" b="1" spc="50" dirty="0">
                <a:latin typeface="Calibri"/>
                <a:cs typeface="Calibri"/>
              </a:rPr>
              <a:t>oi</a:t>
            </a:r>
            <a:r>
              <a:rPr sz="1600" b="1" spc="56" dirty="0">
                <a:latin typeface="Calibri"/>
                <a:cs typeface="Calibri"/>
              </a:rPr>
              <a:t>n</a:t>
            </a:r>
            <a:r>
              <a:rPr sz="1600" b="1" spc="41" dirty="0">
                <a:latin typeface="Calibri"/>
                <a:cs typeface="Calibri"/>
              </a:rPr>
              <a:t>ts</a:t>
            </a:r>
            <a:endParaRPr sz="1600" dirty="0">
              <a:latin typeface="Calibri"/>
              <a:cs typeface="Calibri"/>
            </a:endParaRPr>
          </a:p>
          <a:p>
            <a:pPr marL="113670" indent="-107943">
              <a:lnSpc>
                <a:spcPts val="1833"/>
              </a:lnSpc>
              <a:buFont typeface="Calibri"/>
              <a:buChar char="-"/>
              <a:tabLst>
                <a:tab pos="113956" algn="l"/>
              </a:tabLst>
            </a:pPr>
            <a:r>
              <a:rPr sz="1600" b="1" spc="56" dirty="0">
                <a:latin typeface="Calibri"/>
                <a:cs typeface="Calibri"/>
              </a:rPr>
              <a:t>Eme</a:t>
            </a:r>
            <a:r>
              <a:rPr sz="1600" b="1" spc="20" dirty="0">
                <a:latin typeface="Calibri"/>
                <a:cs typeface="Calibri"/>
              </a:rPr>
              <a:t>r</a:t>
            </a:r>
            <a:r>
              <a:rPr sz="1600" b="1" spc="88" dirty="0">
                <a:latin typeface="Calibri"/>
                <a:cs typeface="Calibri"/>
              </a:rPr>
              <a:t>gen</a:t>
            </a:r>
            <a:r>
              <a:rPr sz="1600" b="1" spc="97" dirty="0">
                <a:latin typeface="Calibri"/>
                <a:cs typeface="Calibri"/>
              </a:rPr>
              <a:t>c</a:t>
            </a:r>
            <a:r>
              <a:rPr sz="1600" b="1" spc="77" dirty="0">
                <a:latin typeface="Calibri"/>
                <a:cs typeface="Calibri"/>
              </a:rPr>
              <a:t>y</a:t>
            </a:r>
            <a:r>
              <a:rPr sz="1600" b="1" spc="-41" dirty="0">
                <a:latin typeface="Calibri"/>
                <a:cs typeface="Calibri"/>
              </a:rPr>
              <a:t> </a:t>
            </a:r>
            <a:r>
              <a:rPr sz="1600" b="1" spc="101" dirty="0">
                <a:latin typeface="Calibri"/>
                <a:cs typeface="Calibri"/>
              </a:rPr>
              <a:t>z</a:t>
            </a:r>
            <a:r>
              <a:rPr sz="1600" b="1" spc="59" dirty="0">
                <a:latin typeface="Calibri"/>
                <a:cs typeface="Calibri"/>
              </a:rPr>
              <a:t>onal</a:t>
            </a:r>
            <a:r>
              <a:rPr sz="1600" b="1" spc="-41" dirty="0">
                <a:latin typeface="Calibri"/>
                <a:cs typeface="Calibri"/>
              </a:rPr>
              <a:t> </a:t>
            </a:r>
            <a:r>
              <a:rPr sz="1600" b="1" spc="47" dirty="0">
                <a:latin typeface="Calibri"/>
                <a:cs typeface="Calibri"/>
              </a:rPr>
              <a:t>a</a:t>
            </a:r>
            <a:r>
              <a:rPr sz="1600" b="1" spc="20" dirty="0">
                <a:latin typeface="Calibri"/>
                <a:cs typeface="Calibri"/>
              </a:rPr>
              <a:t>r</a:t>
            </a:r>
            <a:r>
              <a:rPr sz="1600" b="1" spc="45" dirty="0">
                <a:latin typeface="Calibri"/>
                <a:cs typeface="Calibri"/>
              </a:rPr>
              <a:t>eas</a:t>
            </a:r>
            <a:endParaRPr sz="1600" dirty="0">
              <a:latin typeface="Calibri"/>
              <a:cs typeface="Calibri"/>
            </a:endParaRPr>
          </a:p>
          <a:p>
            <a:pPr marR="2291" algn="r">
              <a:lnSpc>
                <a:spcPts val="2103"/>
              </a:lnSpc>
            </a:pPr>
            <a:r>
              <a:rPr b="1" spc="243" dirty="0">
                <a:latin typeface="Calibri"/>
                <a:cs typeface="Calibri"/>
              </a:rPr>
              <a:t>N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631590" y="5479220"/>
            <a:ext cx="254709" cy="552075"/>
          </a:xfrm>
          <a:custGeom>
            <a:avLst/>
            <a:gdLst/>
            <a:ahLst/>
            <a:cxnLst/>
            <a:rect l="l" t="t" r="r" b="b"/>
            <a:pathLst>
              <a:path w="557530" h="1245234">
                <a:moveTo>
                  <a:pt x="557314" y="0"/>
                </a:moveTo>
                <a:lnTo>
                  <a:pt x="279298" y="353352"/>
                </a:lnTo>
                <a:lnTo>
                  <a:pt x="0" y="1244638"/>
                </a:lnTo>
                <a:lnTo>
                  <a:pt x="381518" y="1196116"/>
                </a:lnTo>
                <a:lnTo>
                  <a:pt x="416885" y="1177046"/>
                </a:lnTo>
                <a:lnTo>
                  <a:pt x="453285" y="1141273"/>
                </a:lnTo>
                <a:lnTo>
                  <a:pt x="445973" y="1136180"/>
                </a:lnTo>
                <a:lnTo>
                  <a:pt x="450481" y="494830"/>
                </a:lnTo>
                <a:lnTo>
                  <a:pt x="557314" y="0"/>
                </a:lnTo>
                <a:close/>
              </a:path>
              <a:path w="557530" h="1245234">
                <a:moveTo>
                  <a:pt x="454390" y="1136080"/>
                </a:moveTo>
                <a:lnTo>
                  <a:pt x="445973" y="1136180"/>
                </a:lnTo>
                <a:lnTo>
                  <a:pt x="454369" y="1136180"/>
                </a:lnTo>
                <a:close/>
              </a:path>
            </a:pathLst>
          </a:custGeom>
          <a:solidFill>
            <a:srgbClr val="94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27728" y="2599433"/>
            <a:ext cx="4106387" cy="3641834"/>
          </a:xfrm>
          <a:custGeom>
            <a:avLst/>
            <a:gdLst/>
            <a:ahLst/>
            <a:cxnLst/>
            <a:rect l="l" t="t" r="r" b="b"/>
            <a:pathLst>
              <a:path w="8988425" h="8214359">
                <a:moveTo>
                  <a:pt x="2906623" y="0"/>
                </a:moveTo>
                <a:lnTo>
                  <a:pt x="1702142" y="505040"/>
                </a:lnTo>
                <a:lnTo>
                  <a:pt x="1222971" y="800506"/>
                </a:lnTo>
                <a:lnTo>
                  <a:pt x="650379" y="1493456"/>
                </a:lnTo>
                <a:lnTo>
                  <a:pt x="409498" y="1919008"/>
                </a:lnTo>
                <a:lnTo>
                  <a:pt x="345262" y="2248217"/>
                </a:lnTo>
                <a:lnTo>
                  <a:pt x="271906" y="2694190"/>
                </a:lnTo>
                <a:lnTo>
                  <a:pt x="328129" y="4125785"/>
                </a:lnTo>
                <a:lnTo>
                  <a:pt x="401472" y="4311764"/>
                </a:lnTo>
                <a:lnTo>
                  <a:pt x="377380" y="4448263"/>
                </a:lnTo>
                <a:lnTo>
                  <a:pt x="248907" y="4544606"/>
                </a:lnTo>
                <a:lnTo>
                  <a:pt x="0" y="5580405"/>
                </a:lnTo>
                <a:lnTo>
                  <a:pt x="2794215" y="7483348"/>
                </a:lnTo>
                <a:lnTo>
                  <a:pt x="3910279" y="7491374"/>
                </a:lnTo>
                <a:lnTo>
                  <a:pt x="6118352" y="8181898"/>
                </a:lnTo>
                <a:lnTo>
                  <a:pt x="6335153" y="8214017"/>
                </a:lnTo>
                <a:lnTo>
                  <a:pt x="7854403" y="7657795"/>
                </a:lnTo>
                <a:lnTo>
                  <a:pt x="8988145" y="3197961"/>
                </a:lnTo>
                <a:lnTo>
                  <a:pt x="7803903" y="1629956"/>
                </a:lnTo>
                <a:lnTo>
                  <a:pt x="6447561" y="1629956"/>
                </a:lnTo>
                <a:lnTo>
                  <a:pt x="6344872" y="1557693"/>
                </a:lnTo>
                <a:lnTo>
                  <a:pt x="4512487" y="1557693"/>
                </a:lnTo>
                <a:lnTo>
                  <a:pt x="2906623" y="0"/>
                </a:lnTo>
                <a:close/>
              </a:path>
              <a:path w="8988425" h="8214359">
                <a:moveTo>
                  <a:pt x="7338796" y="1252575"/>
                </a:moveTo>
                <a:lnTo>
                  <a:pt x="6584060" y="1413167"/>
                </a:lnTo>
                <a:lnTo>
                  <a:pt x="6447561" y="1629956"/>
                </a:lnTo>
                <a:lnTo>
                  <a:pt x="7803903" y="1629956"/>
                </a:lnTo>
                <a:lnTo>
                  <a:pt x="7603782" y="1364983"/>
                </a:lnTo>
                <a:lnTo>
                  <a:pt x="7338796" y="1252575"/>
                </a:lnTo>
                <a:close/>
              </a:path>
              <a:path w="8988425" h="8214359">
                <a:moveTo>
                  <a:pt x="6230759" y="1477390"/>
                </a:moveTo>
                <a:lnTo>
                  <a:pt x="4512487" y="1557693"/>
                </a:lnTo>
                <a:lnTo>
                  <a:pt x="6344872" y="1557693"/>
                </a:lnTo>
                <a:lnTo>
                  <a:pt x="6230759" y="147739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27728" y="2599433"/>
            <a:ext cx="4106387" cy="3641834"/>
          </a:xfrm>
          <a:custGeom>
            <a:avLst/>
            <a:gdLst/>
            <a:ahLst/>
            <a:cxnLst/>
            <a:rect l="l" t="t" r="r" b="b"/>
            <a:pathLst>
              <a:path w="8988425" h="8214359">
                <a:moveTo>
                  <a:pt x="8988145" y="3197961"/>
                </a:moveTo>
                <a:lnTo>
                  <a:pt x="7854403" y="7657795"/>
                </a:lnTo>
                <a:lnTo>
                  <a:pt x="6335153" y="8214017"/>
                </a:lnTo>
                <a:lnTo>
                  <a:pt x="6118352" y="8181898"/>
                </a:lnTo>
                <a:lnTo>
                  <a:pt x="3910279" y="7491374"/>
                </a:lnTo>
                <a:lnTo>
                  <a:pt x="2794215" y="7483348"/>
                </a:lnTo>
                <a:lnTo>
                  <a:pt x="0" y="5580405"/>
                </a:lnTo>
                <a:lnTo>
                  <a:pt x="248907" y="4544606"/>
                </a:lnTo>
                <a:lnTo>
                  <a:pt x="377380" y="4448263"/>
                </a:lnTo>
                <a:lnTo>
                  <a:pt x="401472" y="4311764"/>
                </a:lnTo>
                <a:lnTo>
                  <a:pt x="328129" y="4125785"/>
                </a:lnTo>
                <a:lnTo>
                  <a:pt x="271906" y="2694190"/>
                </a:lnTo>
                <a:lnTo>
                  <a:pt x="345262" y="2248217"/>
                </a:lnTo>
                <a:lnTo>
                  <a:pt x="409498" y="1919008"/>
                </a:lnTo>
                <a:lnTo>
                  <a:pt x="650379" y="1493456"/>
                </a:lnTo>
                <a:lnTo>
                  <a:pt x="987615" y="1083957"/>
                </a:lnTo>
                <a:lnTo>
                  <a:pt x="1222971" y="800506"/>
                </a:lnTo>
                <a:lnTo>
                  <a:pt x="1702142" y="505040"/>
                </a:lnTo>
                <a:lnTo>
                  <a:pt x="2906623" y="0"/>
                </a:lnTo>
                <a:lnTo>
                  <a:pt x="4512487" y="1557693"/>
                </a:lnTo>
                <a:lnTo>
                  <a:pt x="6230759" y="1477390"/>
                </a:lnTo>
                <a:lnTo>
                  <a:pt x="6447561" y="1629956"/>
                </a:lnTo>
                <a:lnTo>
                  <a:pt x="6584060" y="1413167"/>
                </a:lnTo>
                <a:lnTo>
                  <a:pt x="7338796" y="1252575"/>
                </a:lnTo>
                <a:lnTo>
                  <a:pt x="7603782" y="1364983"/>
                </a:lnTo>
                <a:lnTo>
                  <a:pt x="8988145" y="3197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73838" y="3316335"/>
            <a:ext cx="1225679" cy="852183"/>
          </a:xfrm>
          <a:custGeom>
            <a:avLst/>
            <a:gdLst/>
            <a:ahLst/>
            <a:cxnLst/>
            <a:rect l="l" t="t" r="r" b="b"/>
            <a:pathLst>
              <a:path w="2682875" h="1922145">
                <a:moveTo>
                  <a:pt x="700722" y="98132"/>
                </a:moveTo>
                <a:lnTo>
                  <a:pt x="0" y="1499577"/>
                </a:lnTo>
                <a:lnTo>
                  <a:pt x="1280858" y="1786381"/>
                </a:lnTo>
                <a:lnTo>
                  <a:pt x="1250556" y="1909368"/>
                </a:lnTo>
                <a:lnTo>
                  <a:pt x="1326756" y="1922068"/>
                </a:lnTo>
                <a:lnTo>
                  <a:pt x="1359077" y="1796173"/>
                </a:lnTo>
                <a:lnTo>
                  <a:pt x="1451073" y="1708175"/>
                </a:lnTo>
                <a:lnTo>
                  <a:pt x="1306931" y="1708175"/>
                </a:lnTo>
                <a:lnTo>
                  <a:pt x="133629" y="1434401"/>
                </a:lnTo>
                <a:lnTo>
                  <a:pt x="723544" y="199174"/>
                </a:lnTo>
                <a:lnTo>
                  <a:pt x="877546" y="199174"/>
                </a:lnTo>
                <a:lnTo>
                  <a:pt x="700722" y="98132"/>
                </a:lnTo>
                <a:close/>
              </a:path>
              <a:path w="2682875" h="1922145">
                <a:moveTo>
                  <a:pt x="2584526" y="1108494"/>
                </a:moveTo>
                <a:lnTo>
                  <a:pt x="1776260" y="1444193"/>
                </a:lnTo>
                <a:lnTo>
                  <a:pt x="1440561" y="1590840"/>
                </a:lnTo>
                <a:lnTo>
                  <a:pt x="1306931" y="1708175"/>
                </a:lnTo>
                <a:lnTo>
                  <a:pt x="1451073" y="1708175"/>
                </a:lnTo>
                <a:lnTo>
                  <a:pt x="1509001" y="1652765"/>
                </a:lnTo>
                <a:lnTo>
                  <a:pt x="2682303" y="1189977"/>
                </a:lnTo>
                <a:lnTo>
                  <a:pt x="2584526" y="1108494"/>
                </a:lnTo>
                <a:close/>
              </a:path>
              <a:path w="2682875" h="1922145">
                <a:moveTo>
                  <a:pt x="877546" y="199174"/>
                </a:moveTo>
                <a:lnTo>
                  <a:pt x="723544" y="199174"/>
                </a:lnTo>
                <a:lnTo>
                  <a:pt x="1003833" y="365391"/>
                </a:lnTo>
                <a:lnTo>
                  <a:pt x="1135577" y="267614"/>
                </a:lnTo>
                <a:lnTo>
                  <a:pt x="997318" y="267614"/>
                </a:lnTo>
                <a:lnTo>
                  <a:pt x="877546" y="199174"/>
                </a:lnTo>
                <a:close/>
              </a:path>
              <a:path w="2682875" h="1922145">
                <a:moveTo>
                  <a:pt x="1363065" y="0"/>
                </a:moveTo>
                <a:lnTo>
                  <a:pt x="997318" y="267614"/>
                </a:lnTo>
                <a:lnTo>
                  <a:pt x="1135577" y="267614"/>
                </a:lnTo>
                <a:lnTo>
                  <a:pt x="1421003" y="55778"/>
                </a:lnTo>
                <a:lnTo>
                  <a:pt x="1363065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73838" y="3316335"/>
            <a:ext cx="1225679" cy="852183"/>
          </a:xfrm>
          <a:custGeom>
            <a:avLst/>
            <a:gdLst/>
            <a:ahLst/>
            <a:cxnLst/>
            <a:rect l="l" t="t" r="r" b="b"/>
            <a:pathLst>
              <a:path w="2682875" h="1922145">
                <a:moveTo>
                  <a:pt x="2682303" y="1189977"/>
                </a:moveTo>
                <a:lnTo>
                  <a:pt x="1509001" y="1652765"/>
                </a:lnTo>
                <a:lnTo>
                  <a:pt x="1359077" y="1796173"/>
                </a:lnTo>
                <a:lnTo>
                  <a:pt x="1326756" y="1922068"/>
                </a:lnTo>
                <a:lnTo>
                  <a:pt x="1250556" y="1909368"/>
                </a:lnTo>
                <a:lnTo>
                  <a:pt x="1280858" y="1786381"/>
                </a:lnTo>
                <a:lnTo>
                  <a:pt x="0" y="1499577"/>
                </a:lnTo>
                <a:lnTo>
                  <a:pt x="700722" y="98132"/>
                </a:lnTo>
                <a:lnTo>
                  <a:pt x="997318" y="267614"/>
                </a:lnTo>
                <a:lnTo>
                  <a:pt x="1363065" y="0"/>
                </a:lnTo>
                <a:lnTo>
                  <a:pt x="1421003" y="55778"/>
                </a:lnTo>
                <a:lnTo>
                  <a:pt x="1003833" y="365391"/>
                </a:lnTo>
                <a:lnTo>
                  <a:pt x="723544" y="199174"/>
                </a:lnTo>
                <a:lnTo>
                  <a:pt x="133629" y="1434401"/>
                </a:lnTo>
                <a:lnTo>
                  <a:pt x="1306931" y="1708175"/>
                </a:lnTo>
                <a:lnTo>
                  <a:pt x="1440561" y="1590840"/>
                </a:lnTo>
                <a:lnTo>
                  <a:pt x="1776260" y="1444193"/>
                </a:lnTo>
                <a:lnTo>
                  <a:pt x="2584526" y="1108494"/>
                </a:lnTo>
                <a:lnTo>
                  <a:pt x="2682303" y="118997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8158" y="1801956"/>
            <a:ext cx="6096988" cy="4712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9397" y="1798482"/>
            <a:ext cx="6097063" cy="4716423"/>
          </a:xfrm>
          <a:custGeom>
            <a:avLst/>
            <a:gdLst/>
            <a:ahLst/>
            <a:cxnLst/>
            <a:rect l="l" t="t" r="r" b="b"/>
            <a:pathLst>
              <a:path w="13345794" h="10638155">
                <a:moveTo>
                  <a:pt x="13345629" y="0"/>
                </a:moveTo>
                <a:lnTo>
                  <a:pt x="13036751" y="340681"/>
                </a:lnTo>
                <a:lnTo>
                  <a:pt x="12758613" y="647601"/>
                </a:lnTo>
                <a:lnTo>
                  <a:pt x="12509471" y="922820"/>
                </a:lnTo>
                <a:lnTo>
                  <a:pt x="12287582" y="1168403"/>
                </a:lnTo>
                <a:lnTo>
                  <a:pt x="12091203" y="1386412"/>
                </a:lnTo>
                <a:lnTo>
                  <a:pt x="11918591" y="1578909"/>
                </a:lnTo>
                <a:lnTo>
                  <a:pt x="11768003" y="1747958"/>
                </a:lnTo>
                <a:lnTo>
                  <a:pt x="11637696" y="1895620"/>
                </a:lnTo>
                <a:lnTo>
                  <a:pt x="11525925" y="2023959"/>
                </a:lnTo>
                <a:lnTo>
                  <a:pt x="11430949" y="2135038"/>
                </a:lnTo>
                <a:lnTo>
                  <a:pt x="11351023" y="2230918"/>
                </a:lnTo>
                <a:lnTo>
                  <a:pt x="11284405" y="2313664"/>
                </a:lnTo>
                <a:lnTo>
                  <a:pt x="11229352" y="2385337"/>
                </a:lnTo>
                <a:lnTo>
                  <a:pt x="11184120" y="2448000"/>
                </a:lnTo>
                <a:lnTo>
                  <a:pt x="11146965" y="2503716"/>
                </a:lnTo>
                <a:lnTo>
                  <a:pt x="11116146" y="2554548"/>
                </a:lnTo>
                <a:lnTo>
                  <a:pt x="11089918" y="2602558"/>
                </a:lnTo>
                <a:lnTo>
                  <a:pt x="11066538" y="2649809"/>
                </a:lnTo>
                <a:lnTo>
                  <a:pt x="11044264" y="2698364"/>
                </a:lnTo>
                <a:lnTo>
                  <a:pt x="11021352" y="2750286"/>
                </a:lnTo>
                <a:lnTo>
                  <a:pt x="10998685" y="2801331"/>
                </a:lnTo>
                <a:lnTo>
                  <a:pt x="10978134" y="2846222"/>
                </a:lnTo>
                <a:lnTo>
                  <a:pt x="10959430" y="2885474"/>
                </a:lnTo>
                <a:lnTo>
                  <a:pt x="10942307" y="2919603"/>
                </a:lnTo>
                <a:lnTo>
                  <a:pt x="10911738" y="2974543"/>
                </a:lnTo>
                <a:lnTo>
                  <a:pt x="10884293" y="3015157"/>
                </a:lnTo>
                <a:lnTo>
                  <a:pt x="10857839" y="3045561"/>
                </a:lnTo>
                <a:lnTo>
                  <a:pt x="10815348" y="3081023"/>
                </a:lnTo>
                <a:lnTo>
                  <a:pt x="10782036" y="3103902"/>
                </a:lnTo>
                <a:lnTo>
                  <a:pt x="10763084" y="3116656"/>
                </a:lnTo>
                <a:lnTo>
                  <a:pt x="10742247" y="3130972"/>
                </a:lnTo>
                <a:lnTo>
                  <a:pt x="10693847" y="3166348"/>
                </a:lnTo>
                <a:lnTo>
                  <a:pt x="10636424" y="3212609"/>
                </a:lnTo>
                <a:lnTo>
                  <a:pt x="10579141" y="3262745"/>
                </a:lnTo>
                <a:lnTo>
                  <a:pt x="10524067" y="3314444"/>
                </a:lnTo>
                <a:lnTo>
                  <a:pt x="10471661" y="3366714"/>
                </a:lnTo>
                <a:lnTo>
                  <a:pt x="10422378" y="3418565"/>
                </a:lnTo>
                <a:lnTo>
                  <a:pt x="10376677" y="3469006"/>
                </a:lnTo>
                <a:lnTo>
                  <a:pt x="10335015" y="3517047"/>
                </a:lnTo>
                <a:lnTo>
                  <a:pt x="10297848" y="3561697"/>
                </a:lnTo>
                <a:lnTo>
                  <a:pt x="10265635" y="3601966"/>
                </a:lnTo>
                <a:lnTo>
                  <a:pt x="10238832" y="3636862"/>
                </a:lnTo>
                <a:lnTo>
                  <a:pt x="10212606" y="3672592"/>
                </a:lnTo>
                <a:lnTo>
                  <a:pt x="10186936" y="3708710"/>
                </a:lnTo>
                <a:lnTo>
                  <a:pt x="10158504" y="3750393"/>
                </a:lnTo>
                <a:lnTo>
                  <a:pt x="10137365" y="3783328"/>
                </a:lnTo>
                <a:lnTo>
                  <a:pt x="10132394" y="3791612"/>
                </a:lnTo>
                <a:lnTo>
                  <a:pt x="10137331" y="3806586"/>
                </a:lnTo>
                <a:lnTo>
                  <a:pt x="10141222" y="3819082"/>
                </a:lnTo>
                <a:lnTo>
                  <a:pt x="10144067" y="3829769"/>
                </a:lnTo>
                <a:lnTo>
                  <a:pt x="10145866" y="3839316"/>
                </a:lnTo>
                <a:lnTo>
                  <a:pt x="10146619" y="3848392"/>
                </a:lnTo>
                <a:lnTo>
                  <a:pt x="10146326" y="3857666"/>
                </a:lnTo>
                <a:lnTo>
                  <a:pt x="10134682" y="3910130"/>
                </a:lnTo>
                <a:lnTo>
                  <a:pt x="10117068" y="3956928"/>
                </a:lnTo>
                <a:lnTo>
                  <a:pt x="10085260" y="3981426"/>
                </a:lnTo>
                <a:lnTo>
                  <a:pt x="10077656" y="3984316"/>
                </a:lnTo>
                <a:lnTo>
                  <a:pt x="10069410" y="3988095"/>
                </a:lnTo>
                <a:lnTo>
                  <a:pt x="10062926" y="3990580"/>
                </a:lnTo>
                <a:lnTo>
                  <a:pt x="10054623" y="3991571"/>
                </a:lnTo>
                <a:lnTo>
                  <a:pt x="10044733" y="3991173"/>
                </a:lnTo>
                <a:lnTo>
                  <a:pt x="9993958" y="3977811"/>
                </a:lnTo>
                <a:lnTo>
                  <a:pt x="9950616" y="3958382"/>
                </a:lnTo>
                <a:lnTo>
                  <a:pt x="9909747" y="3934054"/>
                </a:lnTo>
                <a:lnTo>
                  <a:pt x="9877636" y="3907675"/>
                </a:lnTo>
                <a:lnTo>
                  <a:pt x="9859302" y="3874236"/>
                </a:lnTo>
                <a:lnTo>
                  <a:pt x="9859999" y="3862661"/>
                </a:lnTo>
                <a:lnTo>
                  <a:pt x="9861860" y="3852460"/>
                </a:lnTo>
                <a:lnTo>
                  <a:pt x="9864536" y="3843244"/>
                </a:lnTo>
                <a:lnTo>
                  <a:pt x="9867679" y="3834624"/>
                </a:lnTo>
                <a:lnTo>
                  <a:pt x="9870940" y="3826210"/>
                </a:lnTo>
                <a:lnTo>
                  <a:pt x="9873972" y="3817614"/>
                </a:lnTo>
                <a:lnTo>
                  <a:pt x="9876425" y="3808447"/>
                </a:lnTo>
                <a:lnTo>
                  <a:pt x="9877953" y="3798318"/>
                </a:lnTo>
                <a:lnTo>
                  <a:pt x="9878207" y="3786839"/>
                </a:lnTo>
                <a:lnTo>
                  <a:pt x="9876838" y="3773621"/>
                </a:lnTo>
                <a:lnTo>
                  <a:pt x="9858719" y="3723887"/>
                </a:lnTo>
                <a:lnTo>
                  <a:pt x="9818869" y="3673501"/>
                </a:lnTo>
                <a:lnTo>
                  <a:pt x="9789861" y="3641126"/>
                </a:lnTo>
                <a:lnTo>
                  <a:pt x="9755946" y="3604955"/>
                </a:lnTo>
                <a:lnTo>
                  <a:pt x="9717984" y="3565730"/>
                </a:lnTo>
                <a:lnTo>
                  <a:pt x="9676835" y="3524195"/>
                </a:lnTo>
                <a:lnTo>
                  <a:pt x="9633359" y="3481094"/>
                </a:lnTo>
                <a:lnTo>
                  <a:pt x="9588417" y="3437169"/>
                </a:lnTo>
                <a:lnTo>
                  <a:pt x="9542869" y="3393164"/>
                </a:lnTo>
                <a:lnTo>
                  <a:pt x="9497576" y="3349823"/>
                </a:lnTo>
                <a:lnTo>
                  <a:pt x="9453397" y="3307887"/>
                </a:lnTo>
                <a:lnTo>
                  <a:pt x="9411194" y="3268102"/>
                </a:lnTo>
                <a:lnTo>
                  <a:pt x="9371827" y="3231210"/>
                </a:lnTo>
                <a:lnTo>
                  <a:pt x="9336155" y="3197954"/>
                </a:lnTo>
                <a:lnTo>
                  <a:pt x="9305040" y="3169078"/>
                </a:lnTo>
                <a:lnTo>
                  <a:pt x="9259921" y="3127438"/>
                </a:lnTo>
                <a:lnTo>
                  <a:pt x="9243352" y="3112236"/>
                </a:lnTo>
                <a:lnTo>
                  <a:pt x="9224765" y="3093668"/>
                </a:lnTo>
                <a:lnTo>
                  <a:pt x="9195198" y="3064591"/>
                </a:lnTo>
                <a:lnTo>
                  <a:pt x="9164539" y="3037492"/>
                </a:lnTo>
                <a:lnTo>
                  <a:pt x="9126266" y="3020221"/>
                </a:lnTo>
                <a:lnTo>
                  <a:pt x="9098128" y="3016290"/>
                </a:lnTo>
                <a:lnTo>
                  <a:pt x="9089187" y="3015156"/>
                </a:lnTo>
                <a:lnTo>
                  <a:pt x="9042411" y="3009252"/>
                </a:lnTo>
                <a:lnTo>
                  <a:pt x="8996699" y="3003824"/>
                </a:lnTo>
                <a:lnTo>
                  <a:pt x="8953514" y="2999043"/>
                </a:lnTo>
                <a:lnTo>
                  <a:pt x="8899795" y="2993439"/>
                </a:lnTo>
                <a:lnTo>
                  <a:pt x="8856781" y="2990822"/>
                </a:lnTo>
                <a:lnTo>
                  <a:pt x="8835754" y="2990723"/>
                </a:lnTo>
                <a:lnTo>
                  <a:pt x="8815070" y="2991338"/>
                </a:lnTo>
                <a:lnTo>
                  <a:pt x="8774798" y="2994437"/>
                </a:lnTo>
                <a:lnTo>
                  <a:pt x="8736105" y="2999572"/>
                </a:lnTo>
                <a:lnTo>
                  <a:pt x="8681328" y="3009889"/>
                </a:lnTo>
                <a:lnTo>
                  <a:pt x="8630881" y="3021698"/>
                </a:lnTo>
                <a:lnTo>
                  <a:pt x="8599888" y="3029486"/>
                </a:lnTo>
                <a:lnTo>
                  <a:pt x="8585234" y="3033148"/>
                </a:lnTo>
                <a:lnTo>
                  <a:pt x="8544852" y="3042386"/>
                </a:lnTo>
                <a:lnTo>
                  <a:pt x="8503236" y="3050486"/>
                </a:lnTo>
                <a:lnTo>
                  <a:pt x="8464581" y="3057618"/>
                </a:lnTo>
                <a:lnTo>
                  <a:pt x="8413341" y="3066505"/>
                </a:lnTo>
                <a:lnTo>
                  <a:pt x="8371825" y="3073216"/>
                </a:lnTo>
                <a:lnTo>
                  <a:pt x="8329238" y="3079568"/>
                </a:lnTo>
                <a:lnTo>
                  <a:pt x="8290296" y="3083816"/>
                </a:lnTo>
                <a:lnTo>
                  <a:pt x="8260719" y="3086902"/>
                </a:lnTo>
                <a:lnTo>
                  <a:pt x="8210379" y="3092301"/>
                </a:lnTo>
                <a:lnTo>
                  <a:pt x="8170324" y="3096959"/>
                </a:lnTo>
                <a:lnTo>
                  <a:pt x="8125689" y="3103307"/>
                </a:lnTo>
                <a:lnTo>
                  <a:pt x="8085793" y="3112378"/>
                </a:lnTo>
                <a:lnTo>
                  <a:pt x="8047697" y="3128557"/>
                </a:lnTo>
                <a:lnTo>
                  <a:pt x="8004214" y="3152081"/>
                </a:lnTo>
                <a:lnTo>
                  <a:pt x="7969995" y="3176616"/>
                </a:lnTo>
                <a:lnTo>
                  <a:pt x="7957327" y="3205714"/>
                </a:lnTo>
                <a:lnTo>
                  <a:pt x="7955198" y="3212631"/>
                </a:lnTo>
                <a:lnTo>
                  <a:pt x="7938695" y="3251716"/>
                </a:lnTo>
                <a:lnTo>
                  <a:pt x="7917213" y="3291537"/>
                </a:lnTo>
                <a:lnTo>
                  <a:pt x="7896761" y="3328968"/>
                </a:lnTo>
                <a:lnTo>
                  <a:pt x="7876969" y="3364340"/>
                </a:lnTo>
                <a:lnTo>
                  <a:pt x="7857465" y="3397985"/>
                </a:lnTo>
                <a:lnTo>
                  <a:pt x="7827937" y="3445939"/>
                </a:lnTo>
                <a:lnTo>
                  <a:pt x="7796967" y="3491869"/>
                </a:lnTo>
                <a:lnTo>
                  <a:pt x="7763302" y="3536896"/>
                </a:lnTo>
                <a:lnTo>
                  <a:pt x="7738743" y="3566963"/>
                </a:lnTo>
                <a:lnTo>
                  <a:pt x="7710109" y="3598745"/>
                </a:lnTo>
                <a:lnTo>
                  <a:pt x="7667082" y="3639086"/>
                </a:lnTo>
                <a:lnTo>
                  <a:pt x="7611786" y="3686514"/>
                </a:lnTo>
                <a:lnTo>
                  <a:pt x="7580871" y="3711981"/>
                </a:lnTo>
                <a:lnTo>
                  <a:pt x="7548489" y="3738133"/>
                </a:lnTo>
                <a:lnTo>
                  <a:pt x="7515174" y="3764610"/>
                </a:lnTo>
                <a:lnTo>
                  <a:pt x="7481458" y="3791048"/>
                </a:lnTo>
                <a:lnTo>
                  <a:pt x="7447876" y="3817086"/>
                </a:lnTo>
                <a:lnTo>
                  <a:pt x="7414961" y="3842362"/>
                </a:lnTo>
                <a:lnTo>
                  <a:pt x="7383246" y="3866515"/>
                </a:lnTo>
                <a:lnTo>
                  <a:pt x="7325550" y="3909999"/>
                </a:lnTo>
                <a:lnTo>
                  <a:pt x="7279055" y="3944645"/>
                </a:lnTo>
                <a:lnTo>
                  <a:pt x="7248029" y="3967556"/>
                </a:lnTo>
                <a:lnTo>
                  <a:pt x="7236739" y="3975836"/>
                </a:lnTo>
                <a:lnTo>
                  <a:pt x="7217689" y="4102836"/>
                </a:lnTo>
                <a:lnTo>
                  <a:pt x="7008139" y="4407636"/>
                </a:lnTo>
                <a:lnTo>
                  <a:pt x="6887489" y="4471136"/>
                </a:lnTo>
                <a:lnTo>
                  <a:pt x="6895195" y="4484397"/>
                </a:lnTo>
                <a:lnTo>
                  <a:pt x="6915176" y="4524891"/>
                </a:lnTo>
                <a:lnTo>
                  <a:pt x="6918160" y="4540980"/>
                </a:lnTo>
                <a:lnTo>
                  <a:pt x="6917775" y="4548827"/>
                </a:lnTo>
                <a:lnTo>
                  <a:pt x="6902895" y="4584526"/>
                </a:lnTo>
                <a:lnTo>
                  <a:pt x="6876726" y="4622567"/>
                </a:lnTo>
                <a:lnTo>
                  <a:pt x="6864954" y="4638678"/>
                </a:lnTo>
                <a:lnTo>
                  <a:pt x="6853340" y="4654708"/>
                </a:lnTo>
                <a:lnTo>
                  <a:pt x="6826480" y="4692757"/>
                </a:lnTo>
                <a:lnTo>
                  <a:pt x="6796127" y="4736684"/>
                </a:lnTo>
                <a:lnTo>
                  <a:pt x="6763902" y="4783958"/>
                </a:lnTo>
                <a:lnTo>
                  <a:pt x="6731428" y="4832053"/>
                </a:lnTo>
                <a:lnTo>
                  <a:pt x="6700324" y="4878437"/>
                </a:lnTo>
                <a:lnTo>
                  <a:pt x="6672213" y="4920581"/>
                </a:lnTo>
                <a:lnTo>
                  <a:pt x="6648714" y="4955957"/>
                </a:lnTo>
                <a:lnTo>
                  <a:pt x="6625662" y="4990797"/>
                </a:lnTo>
                <a:lnTo>
                  <a:pt x="6620789" y="4998186"/>
                </a:lnTo>
                <a:lnTo>
                  <a:pt x="6608090" y="5014503"/>
                </a:lnTo>
                <a:lnTo>
                  <a:pt x="6576186" y="5054930"/>
                </a:lnTo>
                <a:lnTo>
                  <a:pt x="6549769" y="5086269"/>
                </a:lnTo>
                <a:lnTo>
                  <a:pt x="6514634" y="5122144"/>
                </a:lnTo>
                <a:lnTo>
                  <a:pt x="6482016" y="5150783"/>
                </a:lnTo>
                <a:lnTo>
                  <a:pt x="6438596" y="5186195"/>
                </a:lnTo>
                <a:lnTo>
                  <a:pt x="6401236" y="5215914"/>
                </a:lnTo>
                <a:lnTo>
                  <a:pt x="6356591" y="5250726"/>
                </a:lnTo>
                <a:lnTo>
                  <a:pt x="6310737" y="5283164"/>
                </a:lnTo>
                <a:lnTo>
                  <a:pt x="6265189" y="5312610"/>
                </a:lnTo>
                <a:lnTo>
                  <a:pt x="6220402" y="5339866"/>
                </a:lnTo>
                <a:lnTo>
                  <a:pt x="6176835" y="5365731"/>
                </a:lnTo>
                <a:lnTo>
                  <a:pt x="6155651" y="5378392"/>
                </a:lnTo>
                <a:lnTo>
                  <a:pt x="6114770" y="5403672"/>
                </a:lnTo>
                <a:lnTo>
                  <a:pt x="6076251" y="5429561"/>
                </a:lnTo>
                <a:lnTo>
                  <a:pt x="6040551" y="5456859"/>
                </a:lnTo>
                <a:lnTo>
                  <a:pt x="6008128" y="5486368"/>
                </a:lnTo>
                <a:lnTo>
                  <a:pt x="5979439" y="5518886"/>
                </a:lnTo>
                <a:lnTo>
                  <a:pt x="5954725" y="5552262"/>
                </a:lnTo>
                <a:lnTo>
                  <a:pt x="5933363" y="5583961"/>
                </a:lnTo>
                <a:lnTo>
                  <a:pt x="5905774" y="5628867"/>
                </a:lnTo>
                <a:lnTo>
                  <a:pt x="5889128" y="5657375"/>
                </a:lnTo>
                <a:lnTo>
                  <a:pt x="5881014" y="5671286"/>
                </a:lnTo>
                <a:lnTo>
                  <a:pt x="5856254" y="5711991"/>
                </a:lnTo>
                <a:lnTo>
                  <a:pt x="5828665" y="5751753"/>
                </a:lnTo>
                <a:lnTo>
                  <a:pt x="5795417" y="5791344"/>
                </a:lnTo>
                <a:lnTo>
                  <a:pt x="5770033" y="5817322"/>
                </a:lnTo>
                <a:lnTo>
                  <a:pt x="5758916" y="5828779"/>
                </a:lnTo>
                <a:lnTo>
                  <a:pt x="5749056" y="5839112"/>
                </a:lnTo>
                <a:lnTo>
                  <a:pt x="5740272" y="5848426"/>
                </a:lnTo>
                <a:lnTo>
                  <a:pt x="5732384" y="5856825"/>
                </a:lnTo>
                <a:lnTo>
                  <a:pt x="5725210" y="5864415"/>
                </a:lnTo>
                <a:lnTo>
                  <a:pt x="5693722" y="5893887"/>
                </a:lnTo>
                <a:lnTo>
                  <a:pt x="5652947" y="5918835"/>
                </a:lnTo>
                <a:lnTo>
                  <a:pt x="5614614" y="5937080"/>
                </a:lnTo>
                <a:lnTo>
                  <a:pt x="5579421" y="5952272"/>
                </a:lnTo>
                <a:lnTo>
                  <a:pt x="5531573" y="5969725"/>
                </a:lnTo>
                <a:lnTo>
                  <a:pt x="5473820" y="5988588"/>
                </a:lnTo>
                <a:lnTo>
                  <a:pt x="5409971" y="6008022"/>
                </a:lnTo>
                <a:lnTo>
                  <a:pt x="5343836" y="6027189"/>
                </a:lnTo>
                <a:lnTo>
                  <a:pt x="5279224" y="6045252"/>
                </a:lnTo>
                <a:lnTo>
                  <a:pt x="5219947" y="6061371"/>
                </a:lnTo>
                <a:lnTo>
                  <a:pt x="5169814" y="6074710"/>
                </a:lnTo>
                <a:lnTo>
                  <a:pt x="5132635" y="6084428"/>
                </a:lnTo>
                <a:lnTo>
                  <a:pt x="5109489" y="6090386"/>
                </a:lnTo>
                <a:lnTo>
                  <a:pt x="4931689" y="6941286"/>
                </a:lnTo>
                <a:lnTo>
                  <a:pt x="4937376" y="6990552"/>
                </a:lnTo>
                <a:lnTo>
                  <a:pt x="4941464" y="7036108"/>
                </a:lnTo>
                <a:lnTo>
                  <a:pt x="4942201" y="7064851"/>
                </a:lnTo>
                <a:lnTo>
                  <a:pt x="4942048" y="7074873"/>
                </a:lnTo>
                <a:lnTo>
                  <a:pt x="4939666" y="7124542"/>
                </a:lnTo>
                <a:lnTo>
                  <a:pt x="4938669" y="7140736"/>
                </a:lnTo>
                <a:lnTo>
                  <a:pt x="4937262" y="7166901"/>
                </a:lnTo>
                <a:lnTo>
                  <a:pt x="4935153" y="7210564"/>
                </a:lnTo>
                <a:lnTo>
                  <a:pt x="4932373" y="7269740"/>
                </a:lnTo>
                <a:lnTo>
                  <a:pt x="4928950" y="7342443"/>
                </a:lnTo>
                <a:lnTo>
                  <a:pt x="4924916" y="7426688"/>
                </a:lnTo>
                <a:lnTo>
                  <a:pt x="4920298" y="7520491"/>
                </a:lnTo>
                <a:lnTo>
                  <a:pt x="4915127" y="7621866"/>
                </a:lnTo>
                <a:lnTo>
                  <a:pt x="4909433" y="7728829"/>
                </a:lnTo>
                <a:lnTo>
                  <a:pt x="4903245" y="7839393"/>
                </a:lnTo>
                <a:lnTo>
                  <a:pt x="4896592" y="7951575"/>
                </a:lnTo>
                <a:lnTo>
                  <a:pt x="4889504" y="8063390"/>
                </a:lnTo>
                <a:lnTo>
                  <a:pt x="4882012" y="8172851"/>
                </a:lnTo>
                <a:lnTo>
                  <a:pt x="4874144" y="8277975"/>
                </a:lnTo>
                <a:lnTo>
                  <a:pt x="4865930" y="8376775"/>
                </a:lnTo>
                <a:lnTo>
                  <a:pt x="4857399" y="8467268"/>
                </a:lnTo>
                <a:lnTo>
                  <a:pt x="4848582" y="8547468"/>
                </a:lnTo>
                <a:lnTo>
                  <a:pt x="4839508" y="8615389"/>
                </a:lnTo>
                <a:lnTo>
                  <a:pt x="4830206" y="8669048"/>
                </a:lnTo>
                <a:lnTo>
                  <a:pt x="4820707" y="8706459"/>
                </a:lnTo>
                <a:lnTo>
                  <a:pt x="4790482" y="8738540"/>
                </a:lnTo>
                <a:lnTo>
                  <a:pt x="4746626" y="8753395"/>
                </a:lnTo>
                <a:lnTo>
                  <a:pt x="4705568" y="8762349"/>
                </a:lnTo>
                <a:lnTo>
                  <a:pt x="4661083" y="8769066"/>
                </a:lnTo>
                <a:lnTo>
                  <a:pt x="4616386" y="8773218"/>
                </a:lnTo>
                <a:lnTo>
                  <a:pt x="4574202" y="8774469"/>
                </a:lnTo>
                <a:lnTo>
                  <a:pt x="4561344" y="8774620"/>
                </a:lnTo>
                <a:lnTo>
                  <a:pt x="4549337" y="8774814"/>
                </a:lnTo>
                <a:lnTo>
                  <a:pt x="4538031" y="8775011"/>
                </a:lnTo>
                <a:lnTo>
                  <a:pt x="4527278" y="8775171"/>
                </a:lnTo>
                <a:lnTo>
                  <a:pt x="4516929" y="8775255"/>
                </a:lnTo>
                <a:lnTo>
                  <a:pt x="4506836" y="8775224"/>
                </a:lnTo>
                <a:lnTo>
                  <a:pt x="4496849" y="8775037"/>
                </a:lnTo>
                <a:lnTo>
                  <a:pt x="4454996" y="8771949"/>
                </a:lnTo>
                <a:lnTo>
                  <a:pt x="4402956" y="8763213"/>
                </a:lnTo>
                <a:lnTo>
                  <a:pt x="4351516" y="8751431"/>
                </a:lnTo>
                <a:lnTo>
                  <a:pt x="4331933" y="8747181"/>
                </a:lnTo>
                <a:lnTo>
                  <a:pt x="4312610" y="8744231"/>
                </a:lnTo>
                <a:lnTo>
                  <a:pt x="4293564" y="8742501"/>
                </a:lnTo>
                <a:lnTo>
                  <a:pt x="4274808" y="8741911"/>
                </a:lnTo>
                <a:lnTo>
                  <a:pt x="4256357" y="8742383"/>
                </a:lnTo>
                <a:lnTo>
                  <a:pt x="4202984" y="8749373"/>
                </a:lnTo>
                <a:lnTo>
                  <a:pt x="4152888" y="8763055"/>
                </a:lnTo>
                <a:lnTo>
                  <a:pt x="4106466" y="8781282"/>
                </a:lnTo>
                <a:lnTo>
                  <a:pt x="4064114" y="8801909"/>
                </a:lnTo>
                <a:lnTo>
                  <a:pt x="4026230" y="8822791"/>
                </a:lnTo>
                <a:lnTo>
                  <a:pt x="3989068" y="8846480"/>
                </a:lnTo>
                <a:lnTo>
                  <a:pt x="3961451" y="8873972"/>
                </a:lnTo>
                <a:lnTo>
                  <a:pt x="3934442" y="8917762"/>
                </a:lnTo>
                <a:lnTo>
                  <a:pt x="3913880" y="8966137"/>
                </a:lnTo>
                <a:lnTo>
                  <a:pt x="3899753" y="9007668"/>
                </a:lnTo>
                <a:lnTo>
                  <a:pt x="3891680" y="9033663"/>
                </a:lnTo>
                <a:lnTo>
                  <a:pt x="3881885" y="9064377"/>
                </a:lnTo>
                <a:lnTo>
                  <a:pt x="3858051" y="9137346"/>
                </a:lnTo>
                <a:lnTo>
                  <a:pt x="3844474" y="9178291"/>
                </a:lnTo>
                <a:lnTo>
                  <a:pt x="3830099" y="9221337"/>
                </a:lnTo>
                <a:lnTo>
                  <a:pt x="3815156" y="9265830"/>
                </a:lnTo>
                <a:lnTo>
                  <a:pt x="3799877" y="9311116"/>
                </a:lnTo>
                <a:lnTo>
                  <a:pt x="3784493" y="9356539"/>
                </a:lnTo>
                <a:lnTo>
                  <a:pt x="3769234" y="9401446"/>
                </a:lnTo>
                <a:lnTo>
                  <a:pt x="3754333" y="9445182"/>
                </a:lnTo>
                <a:lnTo>
                  <a:pt x="3740019" y="9487093"/>
                </a:lnTo>
                <a:lnTo>
                  <a:pt x="3726523" y="9526524"/>
                </a:lnTo>
                <a:lnTo>
                  <a:pt x="3714078" y="9562821"/>
                </a:lnTo>
                <a:lnTo>
                  <a:pt x="3693261" y="9623395"/>
                </a:lnTo>
                <a:lnTo>
                  <a:pt x="3679415" y="9663578"/>
                </a:lnTo>
                <a:lnTo>
                  <a:pt x="3674389" y="9678136"/>
                </a:lnTo>
                <a:lnTo>
                  <a:pt x="3676386" y="9692794"/>
                </a:lnTo>
                <a:lnTo>
                  <a:pt x="3677361" y="9704367"/>
                </a:lnTo>
                <a:lnTo>
                  <a:pt x="3676877" y="9713873"/>
                </a:lnTo>
                <a:lnTo>
                  <a:pt x="3674498" y="9722329"/>
                </a:lnTo>
                <a:lnTo>
                  <a:pt x="3637311" y="9766014"/>
                </a:lnTo>
                <a:lnTo>
                  <a:pt x="3597578" y="9788598"/>
                </a:lnTo>
                <a:lnTo>
                  <a:pt x="3551527" y="9796090"/>
                </a:lnTo>
                <a:lnTo>
                  <a:pt x="3536957" y="9796390"/>
                </a:lnTo>
                <a:lnTo>
                  <a:pt x="3523557" y="9796006"/>
                </a:lnTo>
                <a:lnTo>
                  <a:pt x="3511794" y="9795184"/>
                </a:lnTo>
                <a:lnTo>
                  <a:pt x="3502137" y="9794172"/>
                </a:lnTo>
                <a:lnTo>
                  <a:pt x="3495054" y="9793220"/>
                </a:lnTo>
                <a:lnTo>
                  <a:pt x="3491013" y="9792574"/>
                </a:lnTo>
                <a:lnTo>
                  <a:pt x="1401991" y="9537255"/>
                </a:lnTo>
                <a:lnTo>
                  <a:pt x="1661439" y="7322286"/>
                </a:lnTo>
                <a:lnTo>
                  <a:pt x="1660626" y="7317926"/>
                </a:lnTo>
                <a:lnTo>
                  <a:pt x="1654936" y="7313245"/>
                </a:lnTo>
                <a:lnTo>
                  <a:pt x="1620551" y="7295887"/>
                </a:lnTo>
                <a:lnTo>
                  <a:pt x="1572281" y="7275799"/>
                </a:lnTo>
                <a:lnTo>
                  <a:pt x="1451830" y="7254841"/>
                </a:lnTo>
                <a:lnTo>
                  <a:pt x="1371484" y="7245538"/>
                </a:lnTo>
                <a:lnTo>
                  <a:pt x="1299527" y="7237284"/>
                </a:lnTo>
                <a:lnTo>
                  <a:pt x="1235460" y="7230057"/>
                </a:lnTo>
                <a:lnTo>
                  <a:pt x="1178787" y="7223837"/>
                </a:lnTo>
                <a:lnTo>
                  <a:pt x="1129009" y="7218603"/>
                </a:lnTo>
                <a:lnTo>
                  <a:pt x="1085628" y="7214333"/>
                </a:lnTo>
                <a:lnTo>
                  <a:pt x="1016067" y="7208600"/>
                </a:lnTo>
                <a:lnTo>
                  <a:pt x="966123" y="7206468"/>
                </a:lnTo>
                <a:lnTo>
                  <a:pt x="947263" y="7206700"/>
                </a:lnTo>
                <a:lnTo>
                  <a:pt x="909155" y="7212331"/>
                </a:lnTo>
                <a:lnTo>
                  <a:pt x="877354" y="7236891"/>
                </a:lnTo>
                <a:lnTo>
                  <a:pt x="843529" y="7291343"/>
                </a:lnTo>
                <a:lnTo>
                  <a:pt x="811667" y="7346049"/>
                </a:lnTo>
                <a:lnTo>
                  <a:pt x="771478" y="7416090"/>
                </a:lnTo>
                <a:lnTo>
                  <a:pt x="724194" y="7499228"/>
                </a:lnTo>
                <a:lnTo>
                  <a:pt x="671043" y="7593224"/>
                </a:lnTo>
                <a:lnTo>
                  <a:pt x="613257" y="7695841"/>
                </a:lnTo>
                <a:lnTo>
                  <a:pt x="552066" y="7804840"/>
                </a:lnTo>
                <a:lnTo>
                  <a:pt x="488700" y="7917982"/>
                </a:lnTo>
                <a:lnTo>
                  <a:pt x="424389" y="8033029"/>
                </a:lnTo>
                <a:lnTo>
                  <a:pt x="360364" y="8147743"/>
                </a:lnTo>
                <a:lnTo>
                  <a:pt x="297855" y="8259885"/>
                </a:lnTo>
                <a:lnTo>
                  <a:pt x="238093" y="8367216"/>
                </a:lnTo>
                <a:lnTo>
                  <a:pt x="182307" y="8467500"/>
                </a:lnTo>
                <a:lnTo>
                  <a:pt x="131728" y="8558496"/>
                </a:lnTo>
                <a:lnTo>
                  <a:pt x="87587" y="8637967"/>
                </a:lnTo>
                <a:lnTo>
                  <a:pt x="51113" y="8703674"/>
                </a:lnTo>
                <a:lnTo>
                  <a:pt x="23537" y="8753379"/>
                </a:lnTo>
                <a:lnTo>
                  <a:pt x="0" y="8795829"/>
                </a:lnTo>
                <a:lnTo>
                  <a:pt x="169189" y="8979636"/>
                </a:lnTo>
                <a:lnTo>
                  <a:pt x="988339" y="7385786"/>
                </a:lnTo>
                <a:lnTo>
                  <a:pt x="1451889" y="7512786"/>
                </a:lnTo>
                <a:lnTo>
                  <a:pt x="1235989" y="9487636"/>
                </a:lnTo>
                <a:lnTo>
                  <a:pt x="1232461" y="9498691"/>
                </a:lnTo>
                <a:lnTo>
                  <a:pt x="1229978" y="9507956"/>
                </a:lnTo>
                <a:lnTo>
                  <a:pt x="1228791" y="9516072"/>
                </a:lnTo>
                <a:lnTo>
                  <a:pt x="1229149" y="9523683"/>
                </a:lnTo>
                <a:lnTo>
                  <a:pt x="1231306" y="9531431"/>
                </a:lnTo>
                <a:lnTo>
                  <a:pt x="1262935" y="9576630"/>
                </a:lnTo>
                <a:lnTo>
                  <a:pt x="1300691" y="9614157"/>
                </a:lnTo>
                <a:lnTo>
                  <a:pt x="1345968" y="9634560"/>
                </a:lnTo>
                <a:lnTo>
                  <a:pt x="1392804" y="9646340"/>
                </a:lnTo>
                <a:lnTo>
                  <a:pt x="1435006" y="9652380"/>
                </a:lnTo>
                <a:lnTo>
                  <a:pt x="1438702" y="9652700"/>
                </a:lnTo>
                <a:lnTo>
                  <a:pt x="3420389" y="9906736"/>
                </a:lnTo>
                <a:lnTo>
                  <a:pt x="3461099" y="9923621"/>
                </a:lnTo>
                <a:lnTo>
                  <a:pt x="3499885" y="9933671"/>
                </a:lnTo>
                <a:lnTo>
                  <a:pt x="3508494" y="9933846"/>
                </a:lnTo>
                <a:lnTo>
                  <a:pt x="3517174" y="9933051"/>
                </a:lnTo>
                <a:lnTo>
                  <a:pt x="3557625" y="9919852"/>
                </a:lnTo>
                <a:lnTo>
                  <a:pt x="3601040" y="9898957"/>
                </a:lnTo>
                <a:lnTo>
                  <a:pt x="3649258" y="9869826"/>
                </a:lnTo>
                <a:lnTo>
                  <a:pt x="3691000" y="9836172"/>
                </a:lnTo>
                <a:lnTo>
                  <a:pt x="3725656" y="9801732"/>
                </a:lnTo>
                <a:lnTo>
                  <a:pt x="3752616" y="9770242"/>
                </a:lnTo>
                <a:lnTo>
                  <a:pt x="3775535" y="9739301"/>
                </a:lnTo>
                <a:lnTo>
                  <a:pt x="4042689" y="8966936"/>
                </a:lnTo>
                <a:lnTo>
                  <a:pt x="4047106" y="8953982"/>
                </a:lnTo>
                <a:lnTo>
                  <a:pt x="4051154" y="8943916"/>
                </a:lnTo>
                <a:lnTo>
                  <a:pt x="4081469" y="8914718"/>
                </a:lnTo>
                <a:lnTo>
                  <a:pt x="4119821" y="8893743"/>
                </a:lnTo>
                <a:lnTo>
                  <a:pt x="4157095" y="8876822"/>
                </a:lnTo>
                <a:lnTo>
                  <a:pt x="4196870" y="8862276"/>
                </a:lnTo>
                <a:lnTo>
                  <a:pt x="4237790" y="8851345"/>
                </a:lnTo>
                <a:lnTo>
                  <a:pt x="4278497" y="8845269"/>
                </a:lnTo>
                <a:lnTo>
                  <a:pt x="4304845" y="8844526"/>
                </a:lnTo>
                <a:lnTo>
                  <a:pt x="4317632" y="8845286"/>
                </a:lnTo>
                <a:lnTo>
                  <a:pt x="4330093" y="8846860"/>
                </a:lnTo>
                <a:lnTo>
                  <a:pt x="4342179" y="8849295"/>
                </a:lnTo>
                <a:lnTo>
                  <a:pt x="4353839" y="8852636"/>
                </a:lnTo>
                <a:lnTo>
                  <a:pt x="4365056" y="8856169"/>
                </a:lnTo>
                <a:lnTo>
                  <a:pt x="4375922" y="8859164"/>
                </a:lnTo>
                <a:lnTo>
                  <a:pt x="4418137" y="8866212"/>
                </a:lnTo>
                <a:lnTo>
                  <a:pt x="4440079" y="8867097"/>
                </a:lnTo>
                <a:lnTo>
                  <a:pt x="4451654" y="8866960"/>
                </a:lnTo>
                <a:lnTo>
                  <a:pt x="4490154" y="8864502"/>
                </a:lnTo>
                <a:lnTo>
                  <a:pt x="4536690" y="8859455"/>
                </a:lnTo>
                <a:lnTo>
                  <a:pt x="4573687" y="8854955"/>
                </a:lnTo>
                <a:lnTo>
                  <a:pt x="4594316" y="8852433"/>
                </a:lnTo>
                <a:lnTo>
                  <a:pt x="4616517" y="8849760"/>
                </a:lnTo>
                <a:lnTo>
                  <a:pt x="4640402" y="8846959"/>
                </a:lnTo>
                <a:lnTo>
                  <a:pt x="4667215" y="8843687"/>
                </a:lnTo>
                <a:lnTo>
                  <a:pt x="4714883" y="8836884"/>
                </a:lnTo>
                <a:lnTo>
                  <a:pt x="4754976" y="8829971"/>
                </a:lnTo>
                <a:lnTo>
                  <a:pt x="4801893" y="8820014"/>
                </a:lnTo>
                <a:lnTo>
                  <a:pt x="4842108" y="8808987"/>
                </a:lnTo>
                <a:lnTo>
                  <a:pt x="4881279" y="8784943"/>
                </a:lnTo>
                <a:lnTo>
                  <a:pt x="4901388" y="8751897"/>
                </a:lnTo>
                <a:lnTo>
                  <a:pt x="4911024" y="8703560"/>
                </a:lnTo>
                <a:lnTo>
                  <a:pt x="4918637" y="8643198"/>
                </a:lnTo>
                <a:lnTo>
                  <a:pt x="4924649" y="8589820"/>
                </a:lnTo>
                <a:lnTo>
                  <a:pt x="4931878" y="8523427"/>
                </a:lnTo>
                <a:lnTo>
                  <a:pt x="4940136" y="8445852"/>
                </a:lnTo>
                <a:lnTo>
                  <a:pt x="4949232" y="8358933"/>
                </a:lnTo>
                <a:lnTo>
                  <a:pt x="4958979" y="8264505"/>
                </a:lnTo>
                <a:lnTo>
                  <a:pt x="4969186" y="8164404"/>
                </a:lnTo>
                <a:lnTo>
                  <a:pt x="4979664" y="8060466"/>
                </a:lnTo>
                <a:lnTo>
                  <a:pt x="4990225" y="7954527"/>
                </a:lnTo>
                <a:lnTo>
                  <a:pt x="5000677" y="7848421"/>
                </a:lnTo>
                <a:lnTo>
                  <a:pt x="5010834" y="7743986"/>
                </a:lnTo>
                <a:lnTo>
                  <a:pt x="5020504" y="7643058"/>
                </a:lnTo>
                <a:lnTo>
                  <a:pt x="5029499" y="7547471"/>
                </a:lnTo>
                <a:lnTo>
                  <a:pt x="5037629" y="7459061"/>
                </a:lnTo>
                <a:lnTo>
                  <a:pt x="5044706" y="7379666"/>
                </a:lnTo>
                <a:lnTo>
                  <a:pt x="5050540" y="7311120"/>
                </a:lnTo>
                <a:lnTo>
                  <a:pt x="5054941" y="7255259"/>
                </a:lnTo>
                <a:lnTo>
                  <a:pt x="5057720" y="7213919"/>
                </a:lnTo>
                <a:lnTo>
                  <a:pt x="5058689" y="7188936"/>
                </a:lnTo>
                <a:lnTo>
                  <a:pt x="5058508" y="7173020"/>
                </a:lnTo>
                <a:lnTo>
                  <a:pt x="5056250" y="7128129"/>
                </a:lnTo>
                <a:lnTo>
                  <a:pt x="5052621" y="7086323"/>
                </a:lnTo>
                <a:lnTo>
                  <a:pt x="5051374" y="7072807"/>
                </a:lnTo>
                <a:lnTo>
                  <a:pt x="5048316" y="7032717"/>
                </a:lnTo>
                <a:lnTo>
                  <a:pt x="5047421" y="7005799"/>
                </a:lnTo>
                <a:lnTo>
                  <a:pt x="5047488" y="6992111"/>
                </a:lnTo>
                <a:lnTo>
                  <a:pt x="5050431" y="6949449"/>
                </a:lnTo>
                <a:lnTo>
                  <a:pt x="5058689" y="6903186"/>
                </a:lnTo>
                <a:lnTo>
                  <a:pt x="5063353" y="6883355"/>
                </a:lnTo>
                <a:lnTo>
                  <a:pt x="5069594" y="6856806"/>
                </a:lnTo>
                <a:lnTo>
                  <a:pt x="5086024" y="6786898"/>
                </a:lnTo>
                <a:lnTo>
                  <a:pt x="5095819" y="6745212"/>
                </a:lnTo>
                <a:lnTo>
                  <a:pt x="5106405" y="6700153"/>
                </a:lnTo>
                <a:lnTo>
                  <a:pt x="5117587" y="6652558"/>
                </a:lnTo>
                <a:lnTo>
                  <a:pt x="5129167" y="6603263"/>
                </a:lnTo>
                <a:lnTo>
                  <a:pt x="5140950" y="6553105"/>
                </a:lnTo>
                <a:lnTo>
                  <a:pt x="5152739" y="6502920"/>
                </a:lnTo>
                <a:lnTo>
                  <a:pt x="5164337" y="6453545"/>
                </a:lnTo>
                <a:lnTo>
                  <a:pt x="5175548" y="6405816"/>
                </a:lnTo>
                <a:lnTo>
                  <a:pt x="5186176" y="6360569"/>
                </a:lnTo>
                <a:lnTo>
                  <a:pt x="5196024" y="6318641"/>
                </a:lnTo>
                <a:lnTo>
                  <a:pt x="5204896" y="6280869"/>
                </a:lnTo>
                <a:lnTo>
                  <a:pt x="5218926" y="6221137"/>
                </a:lnTo>
                <a:lnTo>
                  <a:pt x="5227739" y="6183617"/>
                </a:lnTo>
                <a:lnTo>
                  <a:pt x="5243555" y="6181172"/>
                </a:lnTo>
                <a:lnTo>
                  <a:pt x="5282843" y="6174868"/>
                </a:lnTo>
                <a:lnTo>
                  <a:pt x="5323088" y="6166943"/>
                </a:lnTo>
                <a:lnTo>
                  <a:pt x="5360315" y="6156548"/>
                </a:lnTo>
                <a:lnTo>
                  <a:pt x="5406366" y="6140385"/>
                </a:lnTo>
                <a:lnTo>
                  <a:pt x="5453819" y="6122496"/>
                </a:lnTo>
                <a:lnTo>
                  <a:pt x="5476467" y="6113913"/>
                </a:lnTo>
                <a:lnTo>
                  <a:pt x="5521633" y="6096875"/>
                </a:lnTo>
                <a:lnTo>
                  <a:pt x="5566300" y="6079723"/>
                </a:lnTo>
                <a:lnTo>
                  <a:pt x="5610079" y="6062111"/>
                </a:lnTo>
                <a:lnTo>
                  <a:pt x="5652580" y="6043693"/>
                </a:lnTo>
                <a:lnTo>
                  <a:pt x="5693414" y="6024126"/>
                </a:lnTo>
                <a:lnTo>
                  <a:pt x="5732192" y="6003063"/>
                </a:lnTo>
                <a:lnTo>
                  <a:pt x="5768522" y="5980160"/>
                </a:lnTo>
                <a:lnTo>
                  <a:pt x="5802017" y="5955071"/>
                </a:lnTo>
                <a:lnTo>
                  <a:pt x="5832286" y="5927452"/>
                </a:lnTo>
                <a:lnTo>
                  <a:pt x="5859238" y="5897119"/>
                </a:lnTo>
                <a:lnTo>
                  <a:pt x="5884508" y="5865023"/>
                </a:lnTo>
                <a:lnTo>
                  <a:pt x="5908597" y="5831822"/>
                </a:lnTo>
                <a:lnTo>
                  <a:pt x="5931733" y="5798050"/>
                </a:lnTo>
                <a:lnTo>
                  <a:pt x="5954145" y="5764239"/>
                </a:lnTo>
                <a:lnTo>
                  <a:pt x="5965151" y="5747486"/>
                </a:lnTo>
                <a:lnTo>
                  <a:pt x="5976062" y="5730924"/>
                </a:lnTo>
                <a:lnTo>
                  <a:pt x="5997713" y="5698637"/>
                </a:lnTo>
                <a:lnTo>
                  <a:pt x="6030188" y="5653303"/>
                </a:lnTo>
                <a:lnTo>
                  <a:pt x="6063349" y="5613284"/>
                </a:lnTo>
                <a:lnTo>
                  <a:pt x="6099848" y="5577713"/>
                </a:lnTo>
                <a:lnTo>
                  <a:pt x="6128892" y="5552617"/>
                </a:lnTo>
                <a:lnTo>
                  <a:pt x="6160757" y="5526684"/>
                </a:lnTo>
                <a:lnTo>
                  <a:pt x="6194374" y="5500446"/>
                </a:lnTo>
                <a:lnTo>
                  <a:pt x="6228676" y="5474436"/>
                </a:lnTo>
                <a:lnTo>
                  <a:pt x="6262598" y="5449189"/>
                </a:lnTo>
                <a:lnTo>
                  <a:pt x="6295072" y="5425236"/>
                </a:lnTo>
                <a:lnTo>
                  <a:pt x="6310433" y="5413913"/>
                </a:lnTo>
                <a:lnTo>
                  <a:pt x="6351409" y="5383352"/>
                </a:lnTo>
                <a:lnTo>
                  <a:pt x="6383354" y="5358449"/>
                </a:lnTo>
                <a:lnTo>
                  <a:pt x="6394850" y="5349627"/>
                </a:lnTo>
                <a:lnTo>
                  <a:pt x="6407479" y="5340090"/>
                </a:lnTo>
                <a:lnTo>
                  <a:pt x="6421094" y="5329910"/>
                </a:lnTo>
                <a:lnTo>
                  <a:pt x="6435547" y="5319159"/>
                </a:lnTo>
                <a:lnTo>
                  <a:pt x="6450691" y="5307907"/>
                </a:lnTo>
                <a:lnTo>
                  <a:pt x="6466378" y="5296227"/>
                </a:lnTo>
                <a:lnTo>
                  <a:pt x="6498790" y="5271867"/>
                </a:lnTo>
                <a:lnTo>
                  <a:pt x="6531602" y="5246650"/>
                </a:lnTo>
                <a:lnTo>
                  <a:pt x="6563633" y="5221147"/>
                </a:lnTo>
                <a:lnTo>
                  <a:pt x="6593702" y="5195929"/>
                </a:lnTo>
                <a:lnTo>
                  <a:pt x="6632543" y="5159889"/>
                </a:lnTo>
                <a:lnTo>
                  <a:pt x="6661157" y="5126906"/>
                </a:lnTo>
                <a:lnTo>
                  <a:pt x="6687438" y="5088966"/>
                </a:lnTo>
                <a:lnTo>
                  <a:pt x="6714063" y="5046225"/>
                </a:lnTo>
                <a:lnTo>
                  <a:pt x="6731813" y="5016778"/>
                </a:lnTo>
                <a:lnTo>
                  <a:pt x="6740645" y="5002155"/>
                </a:lnTo>
                <a:lnTo>
                  <a:pt x="6766798" y="4960228"/>
                </a:lnTo>
                <a:lnTo>
                  <a:pt x="6792137" y="4923917"/>
                </a:lnTo>
                <a:lnTo>
                  <a:pt x="6823989" y="4890236"/>
                </a:lnTo>
                <a:lnTo>
                  <a:pt x="6864156" y="4863232"/>
                </a:lnTo>
                <a:lnTo>
                  <a:pt x="6898106" y="4843913"/>
                </a:lnTo>
                <a:lnTo>
                  <a:pt x="6933878" y="4826120"/>
                </a:lnTo>
                <a:lnTo>
                  <a:pt x="6970166" y="4810507"/>
                </a:lnTo>
                <a:lnTo>
                  <a:pt x="7005660" y="4797731"/>
                </a:lnTo>
                <a:lnTo>
                  <a:pt x="7016068" y="4792643"/>
                </a:lnTo>
                <a:lnTo>
                  <a:pt x="7042277" y="4758698"/>
                </a:lnTo>
                <a:lnTo>
                  <a:pt x="7061704" y="4704990"/>
                </a:lnTo>
                <a:lnTo>
                  <a:pt x="7071356" y="4663448"/>
                </a:lnTo>
                <a:lnTo>
                  <a:pt x="7078697" y="4620987"/>
                </a:lnTo>
                <a:lnTo>
                  <a:pt x="7084010" y="4580752"/>
                </a:lnTo>
                <a:lnTo>
                  <a:pt x="7088789" y="4531458"/>
                </a:lnTo>
                <a:lnTo>
                  <a:pt x="7090689" y="4502886"/>
                </a:lnTo>
                <a:lnTo>
                  <a:pt x="7102469" y="4479332"/>
                </a:lnTo>
                <a:lnTo>
                  <a:pt x="7122714" y="4438985"/>
                </a:lnTo>
                <a:lnTo>
                  <a:pt x="7146296" y="4392872"/>
                </a:lnTo>
                <a:lnTo>
                  <a:pt x="7169270" y="4351280"/>
                </a:lnTo>
                <a:lnTo>
                  <a:pt x="7193380" y="4316256"/>
                </a:lnTo>
                <a:lnTo>
                  <a:pt x="7224039" y="4280636"/>
                </a:lnTo>
                <a:lnTo>
                  <a:pt x="7252654" y="4251693"/>
                </a:lnTo>
                <a:lnTo>
                  <a:pt x="7286708" y="4221857"/>
                </a:lnTo>
                <a:lnTo>
                  <a:pt x="7322633" y="4193237"/>
                </a:lnTo>
                <a:lnTo>
                  <a:pt x="7356856" y="4167942"/>
                </a:lnTo>
                <a:lnTo>
                  <a:pt x="7393671" y="4143037"/>
                </a:lnTo>
                <a:lnTo>
                  <a:pt x="7405920" y="4135771"/>
                </a:lnTo>
                <a:lnTo>
                  <a:pt x="7412882" y="4130235"/>
                </a:lnTo>
                <a:lnTo>
                  <a:pt x="7434689" y="4094310"/>
                </a:lnTo>
                <a:lnTo>
                  <a:pt x="7454540" y="4045897"/>
                </a:lnTo>
                <a:lnTo>
                  <a:pt x="7468152" y="4006194"/>
                </a:lnTo>
                <a:lnTo>
                  <a:pt x="7471644" y="3995034"/>
                </a:lnTo>
                <a:lnTo>
                  <a:pt x="7820939" y="3842486"/>
                </a:lnTo>
                <a:lnTo>
                  <a:pt x="7846802" y="3775284"/>
                </a:lnTo>
                <a:lnTo>
                  <a:pt x="7867827" y="3720922"/>
                </a:lnTo>
                <a:lnTo>
                  <a:pt x="7884890" y="3677380"/>
                </a:lnTo>
                <a:lnTo>
                  <a:pt x="7904971" y="3627938"/>
                </a:lnTo>
                <a:lnTo>
                  <a:pt x="7921066" y="3591483"/>
                </a:lnTo>
                <a:lnTo>
                  <a:pt x="7941436" y="3551301"/>
                </a:lnTo>
                <a:lnTo>
                  <a:pt x="7966989" y="3505936"/>
                </a:lnTo>
                <a:lnTo>
                  <a:pt x="7974758" y="3492190"/>
                </a:lnTo>
                <a:lnTo>
                  <a:pt x="8000161" y="3446856"/>
                </a:lnTo>
                <a:lnTo>
                  <a:pt x="8029508" y="3397578"/>
                </a:lnTo>
                <a:lnTo>
                  <a:pt x="8051771" y="3363933"/>
                </a:lnTo>
                <a:lnTo>
                  <a:pt x="8076549" y="3330630"/>
                </a:lnTo>
                <a:lnTo>
                  <a:pt x="8104146" y="3298509"/>
                </a:lnTo>
                <a:lnTo>
                  <a:pt x="8134867" y="3268406"/>
                </a:lnTo>
                <a:lnTo>
                  <a:pt x="8169017" y="3241162"/>
                </a:lnTo>
                <a:lnTo>
                  <a:pt x="8206901" y="3217613"/>
                </a:lnTo>
                <a:lnTo>
                  <a:pt x="8250901" y="3198199"/>
                </a:lnTo>
                <a:lnTo>
                  <a:pt x="8311722" y="3181054"/>
                </a:lnTo>
                <a:lnTo>
                  <a:pt x="8386488" y="3165814"/>
                </a:lnTo>
                <a:lnTo>
                  <a:pt x="8427481" y="3158909"/>
                </a:lnTo>
                <a:lnTo>
                  <a:pt x="8470017" y="3152479"/>
                </a:lnTo>
                <a:lnTo>
                  <a:pt x="8513449" y="3146526"/>
                </a:lnTo>
                <a:lnTo>
                  <a:pt x="8557128" y="3141049"/>
                </a:lnTo>
                <a:lnTo>
                  <a:pt x="8600408" y="3136049"/>
                </a:lnTo>
                <a:lnTo>
                  <a:pt x="8642639" y="3131524"/>
                </a:lnTo>
                <a:lnTo>
                  <a:pt x="8683176" y="3127476"/>
                </a:lnTo>
                <a:lnTo>
                  <a:pt x="8721368" y="3123904"/>
                </a:lnTo>
                <a:lnTo>
                  <a:pt x="8788134" y="3118189"/>
                </a:lnTo>
                <a:lnTo>
                  <a:pt x="8837754" y="3114379"/>
                </a:lnTo>
                <a:lnTo>
                  <a:pt x="8868702" y="3112236"/>
                </a:lnTo>
                <a:lnTo>
                  <a:pt x="8825218" y="3124926"/>
                </a:lnTo>
                <a:lnTo>
                  <a:pt x="8786012" y="3136411"/>
                </a:lnTo>
                <a:lnTo>
                  <a:pt x="8719248" y="3156280"/>
                </a:lnTo>
                <a:lnTo>
                  <a:pt x="8666048" y="3172872"/>
                </a:lnTo>
                <a:lnTo>
                  <a:pt x="8624049" y="3187217"/>
                </a:lnTo>
                <a:lnTo>
                  <a:pt x="8576886" y="3206769"/>
                </a:lnTo>
                <a:lnTo>
                  <a:pt x="8541639" y="3227050"/>
                </a:lnTo>
                <a:lnTo>
                  <a:pt x="8510335" y="3251532"/>
                </a:lnTo>
                <a:lnTo>
                  <a:pt x="8475002" y="3283686"/>
                </a:lnTo>
                <a:lnTo>
                  <a:pt x="8438431" y="3321764"/>
                </a:lnTo>
                <a:lnTo>
                  <a:pt x="8412690" y="3356680"/>
                </a:lnTo>
                <a:lnTo>
                  <a:pt x="8389973" y="3399693"/>
                </a:lnTo>
                <a:lnTo>
                  <a:pt x="8373925" y="3440395"/>
                </a:lnTo>
                <a:lnTo>
                  <a:pt x="8370113" y="3450431"/>
                </a:lnTo>
                <a:lnTo>
                  <a:pt x="8366155" y="3460471"/>
                </a:lnTo>
                <a:lnTo>
                  <a:pt x="8361941" y="3470543"/>
                </a:lnTo>
                <a:lnTo>
                  <a:pt x="8357356" y="3480678"/>
                </a:lnTo>
                <a:lnTo>
                  <a:pt x="8352167" y="3492277"/>
                </a:lnTo>
                <a:lnTo>
                  <a:pt x="8337088" y="3538470"/>
                </a:lnTo>
                <a:lnTo>
                  <a:pt x="8327656" y="3575854"/>
                </a:lnTo>
                <a:lnTo>
                  <a:pt x="8318923" y="3615796"/>
                </a:lnTo>
                <a:lnTo>
                  <a:pt x="8311060" y="3655973"/>
                </a:lnTo>
                <a:lnTo>
                  <a:pt x="8304240" y="3694058"/>
                </a:lnTo>
                <a:lnTo>
                  <a:pt x="8296343" y="3742178"/>
                </a:lnTo>
                <a:lnTo>
                  <a:pt x="8290839" y="3778986"/>
                </a:lnTo>
                <a:lnTo>
                  <a:pt x="9281452" y="3994886"/>
                </a:lnTo>
                <a:lnTo>
                  <a:pt x="9370352" y="3702786"/>
                </a:lnTo>
                <a:lnTo>
                  <a:pt x="9624352" y="3734536"/>
                </a:lnTo>
                <a:lnTo>
                  <a:pt x="10100602" y="4293336"/>
                </a:lnTo>
                <a:lnTo>
                  <a:pt x="9940620" y="6180302"/>
                </a:lnTo>
                <a:lnTo>
                  <a:pt x="9814852" y="6922236"/>
                </a:lnTo>
                <a:lnTo>
                  <a:pt x="9770402" y="6922236"/>
                </a:lnTo>
                <a:lnTo>
                  <a:pt x="9763731" y="6934035"/>
                </a:lnTo>
                <a:lnTo>
                  <a:pt x="9758568" y="6943946"/>
                </a:lnTo>
                <a:lnTo>
                  <a:pt x="9754982" y="6952598"/>
                </a:lnTo>
                <a:lnTo>
                  <a:pt x="9753043" y="6960619"/>
                </a:lnTo>
                <a:lnTo>
                  <a:pt x="9752822" y="6968638"/>
                </a:lnTo>
                <a:lnTo>
                  <a:pt x="9754387" y="6977283"/>
                </a:lnTo>
                <a:lnTo>
                  <a:pt x="9757809" y="6987182"/>
                </a:lnTo>
                <a:lnTo>
                  <a:pt x="9763158" y="6998963"/>
                </a:lnTo>
                <a:lnTo>
                  <a:pt x="9770503" y="7013256"/>
                </a:lnTo>
                <a:lnTo>
                  <a:pt x="9779914" y="7030689"/>
                </a:lnTo>
                <a:lnTo>
                  <a:pt x="9792678" y="7054583"/>
                </a:lnTo>
                <a:lnTo>
                  <a:pt x="9811091" y="7091557"/>
                </a:lnTo>
                <a:lnTo>
                  <a:pt x="9826510" y="7128385"/>
                </a:lnTo>
                <a:lnTo>
                  <a:pt x="9827373" y="7131138"/>
                </a:lnTo>
                <a:lnTo>
                  <a:pt x="9580257" y="8210321"/>
                </a:lnTo>
                <a:lnTo>
                  <a:pt x="9575025" y="8233696"/>
                </a:lnTo>
                <a:lnTo>
                  <a:pt x="9565888" y="8274218"/>
                </a:lnTo>
                <a:lnTo>
                  <a:pt x="9554307" y="8323703"/>
                </a:lnTo>
                <a:lnTo>
                  <a:pt x="9543359" y="8366462"/>
                </a:lnTo>
                <a:lnTo>
                  <a:pt x="9530887" y="8410181"/>
                </a:lnTo>
                <a:lnTo>
                  <a:pt x="9514735" y="8462549"/>
                </a:lnTo>
                <a:lnTo>
                  <a:pt x="9500857" y="8506061"/>
                </a:lnTo>
                <a:lnTo>
                  <a:pt x="9483747" y="8559111"/>
                </a:lnTo>
                <a:lnTo>
                  <a:pt x="9462920" y="8622682"/>
                </a:lnTo>
                <a:lnTo>
                  <a:pt x="9439108" y="8689966"/>
                </a:lnTo>
                <a:lnTo>
                  <a:pt x="9412971" y="8758568"/>
                </a:lnTo>
                <a:lnTo>
                  <a:pt x="9385065" y="8827241"/>
                </a:lnTo>
                <a:lnTo>
                  <a:pt x="9355945" y="8894738"/>
                </a:lnTo>
                <a:lnTo>
                  <a:pt x="9326167" y="8959810"/>
                </a:lnTo>
                <a:lnTo>
                  <a:pt x="9296285" y="9021211"/>
                </a:lnTo>
                <a:lnTo>
                  <a:pt x="9266855" y="9077692"/>
                </a:lnTo>
                <a:lnTo>
                  <a:pt x="9238432" y="9128006"/>
                </a:lnTo>
                <a:lnTo>
                  <a:pt x="9211572" y="9170906"/>
                </a:lnTo>
                <a:lnTo>
                  <a:pt x="9183200" y="9208344"/>
                </a:lnTo>
                <a:lnTo>
                  <a:pt x="9133458" y="9257417"/>
                </a:lnTo>
                <a:lnTo>
                  <a:pt x="9100465" y="9286448"/>
                </a:lnTo>
                <a:lnTo>
                  <a:pt x="9062756" y="9317889"/>
                </a:lnTo>
                <a:lnTo>
                  <a:pt x="9020855" y="9351297"/>
                </a:lnTo>
                <a:lnTo>
                  <a:pt x="8975286" y="9386232"/>
                </a:lnTo>
                <a:lnTo>
                  <a:pt x="8926573" y="9422252"/>
                </a:lnTo>
                <a:lnTo>
                  <a:pt x="8875241" y="9458916"/>
                </a:lnTo>
                <a:lnTo>
                  <a:pt x="8821813" y="9495783"/>
                </a:lnTo>
                <a:lnTo>
                  <a:pt x="8766814" y="9532412"/>
                </a:lnTo>
                <a:lnTo>
                  <a:pt x="8710767" y="9568362"/>
                </a:lnTo>
                <a:lnTo>
                  <a:pt x="8654196" y="9603192"/>
                </a:lnTo>
                <a:lnTo>
                  <a:pt x="8597626" y="9636459"/>
                </a:lnTo>
                <a:lnTo>
                  <a:pt x="8541580" y="9667724"/>
                </a:lnTo>
                <a:lnTo>
                  <a:pt x="8486583" y="9696546"/>
                </a:lnTo>
                <a:lnTo>
                  <a:pt x="8433159" y="9722482"/>
                </a:lnTo>
                <a:lnTo>
                  <a:pt x="8381831" y="9745091"/>
                </a:lnTo>
                <a:lnTo>
                  <a:pt x="8333124" y="9763934"/>
                </a:lnTo>
                <a:lnTo>
                  <a:pt x="8287562" y="9778568"/>
                </a:lnTo>
                <a:lnTo>
                  <a:pt x="8244862" y="9790163"/>
                </a:lnTo>
                <a:lnTo>
                  <a:pt x="8204232" y="9800248"/>
                </a:lnTo>
                <a:lnTo>
                  <a:pt x="8165431" y="9808916"/>
                </a:lnTo>
                <a:lnTo>
                  <a:pt x="8092355" y="9822375"/>
                </a:lnTo>
                <a:lnTo>
                  <a:pt x="8023710" y="9831291"/>
                </a:lnTo>
                <a:lnTo>
                  <a:pt x="7957569" y="9836414"/>
                </a:lnTo>
                <a:lnTo>
                  <a:pt x="7892011" y="9838495"/>
                </a:lnTo>
                <a:lnTo>
                  <a:pt x="7858848" y="9838629"/>
                </a:lnTo>
                <a:lnTo>
                  <a:pt x="7825108" y="9838284"/>
                </a:lnTo>
                <a:lnTo>
                  <a:pt x="7790552" y="9837554"/>
                </a:lnTo>
                <a:lnTo>
                  <a:pt x="7754939" y="9836532"/>
                </a:lnTo>
                <a:lnTo>
                  <a:pt x="7718027" y="9835313"/>
                </a:lnTo>
                <a:lnTo>
                  <a:pt x="7679576" y="9833989"/>
                </a:lnTo>
                <a:lnTo>
                  <a:pt x="7639347" y="9832655"/>
                </a:lnTo>
                <a:lnTo>
                  <a:pt x="7597098" y="9831405"/>
                </a:lnTo>
                <a:lnTo>
                  <a:pt x="7552588" y="9830333"/>
                </a:lnTo>
                <a:lnTo>
                  <a:pt x="7507473" y="9828798"/>
                </a:lnTo>
                <a:lnTo>
                  <a:pt x="7463643" y="9826181"/>
                </a:lnTo>
                <a:lnTo>
                  <a:pt x="7421209" y="9822608"/>
                </a:lnTo>
                <a:lnTo>
                  <a:pt x="7380282" y="9818205"/>
                </a:lnTo>
                <a:lnTo>
                  <a:pt x="7340974" y="9813097"/>
                </a:lnTo>
                <a:lnTo>
                  <a:pt x="7267658" y="9801266"/>
                </a:lnTo>
                <a:lnTo>
                  <a:pt x="7202151" y="9788120"/>
                </a:lnTo>
                <a:lnTo>
                  <a:pt x="7145343" y="9774663"/>
                </a:lnTo>
                <a:lnTo>
                  <a:pt x="7098124" y="9761899"/>
                </a:lnTo>
                <a:lnTo>
                  <a:pt x="7061384" y="9750830"/>
                </a:lnTo>
                <a:lnTo>
                  <a:pt x="7022901" y="9737796"/>
                </a:lnTo>
                <a:lnTo>
                  <a:pt x="7021220" y="9737166"/>
                </a:lnTo>
                <a:lnTo>
                  <a:pt x="5620346" y="9240304"/>
                </a:lnTo>
                <a:lnTo>
                  <a:pt x="4164253" y="9195447"/>
                </a:lnTo>
                <a:lnTo>
                  <a:pt x="4164791" y="9193288"/>
                </a:lnTo>
                <a:lnTo>
                  <a:pt x="4163665" y="9192176"/>
                </a:lnTo>
                <a:lnTo>
                  <a:pt x="4114391" y="9204300"/>
                </a:lnTo>
                <a:lnTo>
                  <a:pt x="4080733" y="9233459"/>
                </a:lnTo>
                <a:lnTo>
                  <a:pt x="4055547" y="9273999"/>
                </a:lnTo>
                <a:lnTo>
                  <a:pt x="4032355" y="9321433"/>
                </a:lnTo>
                <a:lnTo>
                  <a:pt x="4012905" y="9367564"/>
                </a:lnTo>
                <a:lnTo>
                  <a:pt x="3998948" y="9404193"/>
                </a:lnTo>
                <a:lnTo>
                  <a:pt x="3826103" y="9978694"/>
                </a:lnTo>
                <a:lnTo>
                  <a:pt x="3926166" y="9995954"/>
                </a:lnTo>
                <a:lnTo>
                  <a:pt x="4071086" y="9457690"/>
                </a:lnTo>
                <a:lnTo>
                  <a:pt x="4076143" y="9444472"/>
                </a:lnTo>
                <a:lnTo>
                  <a:pt x="4093327" y="9407933"/>
                </a:lnTo>
                <a:lnTo>
                  <a:pt x="4126457" y="9362818"/>
                </a:lnTo>
                <a:lnTo>
                  <a:pt x="4165755" y="9330054"/>
                </a:lnTo>
                <a:lnTo>
                  <a:pt x="4211410" y="9312844"/>
                </a:lnTo>
                <a:lnTo>
                  <a:pt x="4253459" y="9306305"/>
                </a:lnTo>
                <a:lnTo>
                  <a:pt x="4274566" y="9305464"/>
                </a:lnTo>
                <a:lnTo>
                  <a:pt x="4281934" y="9305556"/>
                </a:lnTo>
                <a:lnTo>
                  <a:pt x="4286687" y="9305748"/>
                </a:lnTo>
                <a:lnTo>
                  <a:pt x="4288456" y="9305861"/>
                </a:lnTo>
                <a:lnTo>
                  <a:pt x="4643869" y="9298965"/>
                </a:lnTo>
                <a:lnTo>
                  <a:pt x="5085524" y="9361068"/>
                </a:lnTo>
                <a:lnTo>
                  <a:pt x="5544438" y="9364522"/>
                </a:lnTo>
                <a:lnTo>
                  <a:pt x="6966038" y="9844125"/>
                </a:lnTo>
                <a:lnTo>
                  <a:pt x="7030866" y="9863452"/>
                </a:lnTo>
                <a:lnTo>
                  <a:pt x="7083326" y="9879084"/>
                </a:lnTo>
                <a:lnTo>
                  <a:pt x="7125387" y="9891603"/>
                </a:lnTo>
                <a:lnTo>
                  <a:pt x="7173282" y="9905812"/>
                </a:lnTo>
                <a:lnTo>
                  <a:pt x="7219097" y="9919269"/>
                </a:lnTo>
                <a:lnTo>
                  <a:pt x="7258715" y="9930705"/>
                </a:lnTo>
                <a:lnTo>
                  <a:pt x="7308551" y="9944669"/>
                </a:lnTo>
                <a:lnTo>
                  <a:pt x="7366684" y="9957715"/>
                </a:lnTo>
                <a:lnTo>
                  <a:pt x="7413649" y="9967394"/>
                </a:lnTo>
                <a:lnTo>
                  <a:pt x="7438568" y="9972502"/>
                </a:lnTo>
                <a:lnTo>
                  <a:pt x="7489571" y="9983216"/>
                </a:lnTo>
                <a:lnTo>
                  <a:pt x="7539846" y="9994534"/>
                </a:lnTo>
                <a:lnTo>
                  <a:pt x="7586658" y="10006391"/>
                </a:lnTo>
                <a:lnTo>
                  <a:pt x="7627271" y="10018717"/>
                </a:lnTo>
                <a:lnTo>
                  <a:pt x="7670582" y="10037941"/>
                </a:lnTo>
                <a:lnTo>
                  <a:pt x="7693296" y="10086634"/>
                </a:lnTo>
                <a:lnTo>
                  <a:pt x="7694423" y="10102362"/>
                </a:lnTo>
                <a:lnTo>
                  <a:pt x="7694032" y="10115915"/>
                </a:lnTo>
                <a:lnTo>
                  <a:pt x="7692814" y="10126669"/>
                </a:lnTo>
                <a:lnTo>
                  <a:pt x="7691459" y="10134002"/>
                </a:lnTo>
                <a:lnTo>
                  <a:pt x="7690658" y="10137288"/>
                </a:lnTo>
                <a:lnTo>
                  <a:pt x="7630439" y="10554436"/>
                </a:lnTo>
                <a:lnTo>
                  <a:pt x="8429040" y="10637735"/>
                </a:lnTo>
                <a:lnTo>
                  <a:pt x="8428261" y="10595380"/>
                </a:lnTo>
                <a:lnTo>
                  <a:pt x="8427632" y="10557165"/>
                </a:lnTo>
                <a:lnTo>
                  <a:pt x="8427220" y="10522776"/>
                </a:lnTo>
                <a:lnTo>
                  <a:pt x="8427094" y="10491901"/>
                </a:lnTo>
                <a:lnTo>
                  <a:pt x="8427320" y="10464227"/>
                </a:lnTo>
                <a:lnTo>
                  <a:pt x="8429098" y="10417226"/>
                </a:lnTo>
                <a:lnTo>
                  <a:pt x="8433093" y="10379269"/>
                </a:lnTo>
                <a:lnTo>
                  <a:pt x="8444420" y="10333812"/>
                </a:lnTo>
                <a:lnTo>
                  <a:pt x="8463761" y="10294612"/>
                </a:lnTo>
                <a:lnTo>
                  <a:pt x="8492933" y="10253216"/>
                </a:lnTo>
                <a:lnTo>
                  <a:pt x="8518740" y="10220223"/>
                </a:lnTo>
                <a:lnTo>
                  <a:pt x="8549933" y="10182581"/>
                </a:lnTo>
                <a:lnTo>
                  <a:pt x="8585721" y="10142595"/>
                </a:lnTo>
                <a:lnTo>
                  <a:pt x="8625146" y="10101089"/>
                </a:lnTo>
                <a:lnTo>
                  <a:pt x="8667251" y="10058887"/>
                </a:lnTo>
                <a:lnTo>
                  <a:pt x="8711076" y="10016813"/>
                </a:lnTo>
                <a:lnTo>
                  <a:pt x="8755662" y="9975692"/>
                </a:lnTo>
                <a:lnTo>
                  <a:pt x="8800053" y="9936348"/>
                </a:lnTo>
                <a:lnTo>
                  <a:pt x="8843288" y="9899604"/>
                </a:lnTo>
                <a:lnTo>
                  <a:pt x="8884410" y="9866286"/>
                </a:lnTo>
                <a:lnTo>
                  <a:pt x="8922461" y="9837216"/>
                </a:lnTo>
                <a:lnTo>
                  <a:pt x="8957807" y="9813396"/>
                </a:lnTo>
                <a:lnTo>
                  <a:pt x="8992035" y="9794168"/>
                </a:lnTo>
                <a:lnTo>
                  <a:pt x="9043174" y="9770297"/>
                </a:lnTo>
                <a:lnTo>
                  <a:pt x="9078395" y="9755271"/>
                </a:lnTo>
                <a:lnTo>
                  <a:pt x="9096670" y="9747402"/>
                </a:lnTo>
                <a:lnTo>
                  <a:pt x="9135088" y="9729910"/>
                </a:lnTo>
                <a:lnTo>
                  <a:pt x="9176721" y="9708694"/>
                </a:lnTo>
                <a:lnTo>
                  <a:pt x="9222434" y="9682092"/>
                </a:lnTo>
                <a:lnTo>
                  <a:pt x="9273096" y="9648440"/>
                </a:lnTo>
                <a:lnTo>
                  <a:pt x="9329572" y="9606076"/>
                </a:lnTo>
                <a:lnTo>
                  <a:pt x="9369135" y="9574916"/>
                </a:lnTo>
                <a:lnTo>
                  <a:pt x="9408022" y="9544628"/>
                </a:lnTo>
                <a:lnTo>
                  <a:pt x="9446087" y="9515290"/>
                </a:lnTo>
                <a:lnTo>
                  <a:pt x="9483182" y="9486981"/>
                </a:lnTo>
                <a:lnTo>
                  <a:pt x="9519163" y="9459779"/>
                </a:lnTo>
                <a:lnTo>
                  <a:pt x="9553882" y="9433764"/>
                </a:lnTo>
                <a:lnTo>
                  <a:pt x="9587194" y="9409012"/>
                </a:lnTo>
                <a:lnTo>
                  <a:pt x="9618952" y="9385603"/>
                </a:lnTo>
                <a:lnTo>
                  <a:pt x="9677222" y="9343129"/>
                </a:lnTo>
                <a:lnTo>
                  <a:pt x="9727521" y="9306969"/>
                </a:lnTo>
                <a:lnTo>
                  <a:pt x="9768679" y="9277750"/>
                </a:lnTo>
                <a:lnTo>
                  <a:pt x="9810718" y="9248314"/>
                </a:lnTo>
                <a:lnTo>
                  <a:pt x="9825609" y="9238030"/>
                </a:lnTo>
                <a:lnTo>
                  <a:pt x="9841976" y="9224821"/>
                </a:lnTo>
                <a:lnTo>
                  <a:pt x="9880919" y="9192955"/>
                </a:lnTo>
                <a:lnTo>
                  <a:pt x="9915488" y="9161845"/>
                </a:lnTo>
                <a:lnTo>
                  <a:pt x="9946111" y="9125013"/>
                </a:lnTo>
                <a:lnTo>
                  <a:pt x="9973799" y="9083124"/>
                </a:lnTo>
                <a:lnTo>
                  <a:pt x="10004832" y="9007790"/>
                </a:lnTo>
                <a:lnTo>
                  <a:pt x="10023744" y="8946796"/>
                </a:lnTo>
                <a:lnTo>
                  <a:pt x="10044454" y="8872900"/>
                </a:lnTo>
                <a:lnTo>
                  <a:pt x="10066614" y="8788090"/>
                </a:lnTo>
                <a:lnTo>
                  <a:pt x="10089874" y="8694352"/>
                </a:lnTo>
                <a:lnTo>
                  <a:pt x="10113885" y="8593672"/>
                </a:lnTo>
                <a:lnTo>
                  <a:pt x="10138298" y="8488039"/>
                </a:lnTo>
                <a:lnTo>
                  <a:pt x="10162764" y="8379438"/>
                </a:lnTo>
                <a:lnTo>
                  <a:pt x="10186934" y="8269856"/>
                </a:lnTo>
                <a:lnTo>
                  <a:pt x="10210459" y="8161282"/>
                </a:lnTo>
                <a:lnTo>
                  <a:pt x="10232989" y="8055700"/>
                </a:lnTo>
                <a:lnTo>
                  <a:pt x="10254177" y="7955099"/>
                </a:lnTo>
                <a:lnTo>
                  <a:pt x="10273671" y="7861465"/>
                </a:lnTo>
                <a:lnTo>
                  <a:pt x="10291125" y="7776785"/>
                </a:lnTo>
                <a:lnTo>
                  <a:pt x="10306188" y="7703046"/>
                </a:lnTo>
                <a:lnTo>
                  <a:pt x="10318511" y="7642234"/>
                </a:lnTo>
                <a:lnTo>
                  <a:pt x="10327745" y="7596338"/>
                </a:lnTo>
                <a:lnTo>
                  <a:pt x="10335552" y="7557236"/>
                </a:lnTo>
                <a:lnTo>
                  <a:pt x="10246652" y="7474686"/>
                </a:lnTo>
                <a:lnTo>
                  <a:pt x="10386352" y="7004786"/>
                </a:lnTo>
                <a:lnTo>
                  <a:pt x="10589552" y="6509486"/>
                </a:lnTo>
                <a:lnTo>
                  <a:pt x="10634002" y="6236436"/>
                </a:lnTo>
                <a:lnTo>
                  <a:pt x="10710202" y="6166586"/>
                </a:lnTo>
                <a:lnTo>
                  <a:pt x="10690111" y="6132531"/>
                </a:lnTo>
                <a:lnTo>
                  <a:pt x="10663573" y="6093821"/>
                </a:lnTo>
                <a:lnTo>
                  <a:pt x="10635534" y="6055328"/>
                </a:lnTo>
                <a:lnTo>
                  <a:pt x="10608901" y="6019129"/>
                </a:lnTo>
                <a:lnTo>
                  <a:pt x="10593907" y="5996367"/>
                </a:lnTo>
                <a:lnTo>
                  <a:pt x="10565723" y="5940305"/>
                </a:lnTo>
                <a:lnTo>
                  <a:pt x="10540068" y="5873694"/>
                </a:lnTo>
                <a:lnTo>
                  <a:pt x="10517095" y="5800733"/>
                </a:lnTo>
                <a:lnTo>
                  <a:pt x="10506660" y="5763184"/>
                </a:lnTo>
                <a:lnTo>
                  <a:pt x="10496952" y="5725622"/>
                </a:lnTo>
                <a:lnTo>
                  <a:pt x="10487989" y="5688573"/>
                </a:lnTo>
                <a:lnTo>
                  <a:pt x="10472375" y="5618110"/>
                </a:lnTo>
                <a:lnTo>
                  <a:pt x="10459969" y="5555996"/>
                </a:lnTo>
                <a:lnTo>
                  <a:pt x="10450921" y="5506429"/>
                </a:lnTo>
                <a:lnTo>
                  <a:pt x="10443975" y="5464792"/>
                </a:lnTo>
                <a:lnTo>
                  <a:pt x="10437175" y="5363864"/>
                </a:lnTo>
                <a:lnTo>
                  <a:pt x="10431564" y="5275402"/>
                </a:lnTo>
                <a:lnTo>
                  <a:pt x="10426714" y="5195474"/>
                </a:lnTo>
                <a:lnTo>
                  <a:pt x="10422674" y="5123205"/>
                </a:lnTo>
                <a:lnTo>
                  <a:pt x="10419491" y="5057717"/>
                </a:lnTo>
                <a:lnTo>
                  <a:pt x="10417213" y="4998135"/>
                </a:lnTo>
                <a:lnTo>
                  <a:pt x="10415887" y="4943582"/>
                </a:lnTo>
                <a:lnTo>
                  <a:pt x="10415562" y="4893183"/>
                </a:lnTo>
                <a:lnTo>
                  <a:pt x="10416284" y="4846059"/>
                </a:lnTo>
                <a:lnTo>
                  <a:pt x="10418102" y="4801336"/>
                </a:lnTo>
                <a:lnTo>
                  <a:pt x="10421062" y="4758137"/>
                </a:lnTo>
                <a:lnTo>
                  <a:pt x="10425214" y="4715586"/>
                </a:lnTo>
                <a:lnTo>
                  <a:pt x="10430603" y="4672806"/>
                </a:lnTo>
                <a:lnTo>
                  <a:pt x="10437279" y="4628921"/>
                </a:lnTo>
                <a:lnTo>
                  <a:pt x="10445288" y="4583055"/>
                </a:lnTo>
                <a:lnTo>
                  <a:pt x="10454678" y="4534331"/>
                </a:lnTo>
                <a:lnTo>
                  <a:pt x="10465496" y="4481874"/>
                </a:lnTo>
                <a:lnTo>
                  <a:pt x="10477792" y="4424807"/>
                </a:lnTo>
                <a:lnTo>
                  <a:pt x="10491611" y="4362253"/>
                </a:lnTo>
                <a:lnTo>
                  <a:pt x="10507002" y="4293336"/>
                </a:lnTo>
                <a:lnTo>
                  <a:pt x="10523198" y="4222966"/>
                </a:lnTo>
                <a:lnTo>
                  <a:pt x="10539418" y="4156525"/>
                </a:lnTo>
                <a:lnTo>
                  <a:pt x="10555686" y="4093847"/>
                </a:lnTo>
                <a:lnTo>
                  <a:pt x="10572026" y="4034764"/>
                </a:lnTo>
                <a:lnTo>
                  <a:pt x="10588460" y="3979110"/>
                </a:lnTo>
                <a:lnTo>
                  <a:pt x="10605014" y="3926719"/>
                </a:lnTo>
                <a:lnTo>
                  <a:pt x="10621710" y="3877423"/>
                </a:lnTo>
                <a:lnTo>
                  <a:pt x="10638574" y="3831056"/>
                </a:lnTo>
                <a:lnTo>
                  <a:pt x="10655627" y="3787451"/>
                </a:lnTo>
                <a:lnTo>
                  <a:pt x="10672895" y="3746442"/>
                </a:lnTo>
                <a:lnTo>
                  <a:pt x="10690402" y="3707862"/>
                </a:lnTo>
                <a:lnTo>
                  <a:pt x="10708170" y="3671544"/>
                </a:lnTo>
                <a:lnTo>
                  <a:pt x="10726223" y="3637322"/>
                </a:lnTo>
                <a:lnTo>
                  <a:pt x="10763284" y="3574496"/>
                </a:lnTo>
                <a:lnTo>
                  <a:pt x="10801773" y="3518053"/>
                </a:lnTo>
                <a:lnTo>
                  <a:pt x="10841881" y="3466657"/>
                </a:lnTo>
                <a:lnTo>
                  <a:pt x="10884828" y="3417446"/>
                </a:lnTo>
                <a:lnTo>
                  <a:pt x="10935796" y="3361505"/>
                </a:lnTo>
                <a:lnTo>
                  <a:pt x="10963795" y="3331286"/>
                </a:lnTo>
                <a:lnTo>
                  <a:pt x="10992975" y="3300057"/>
                </a:lnTo>
                <a:lnTo>
                  <a:pt x="11022965" y="3268186"/>
                </a:lnTo>
                <a:lnTo>
                  <a:pt x="11053392" y="3236038"/>
                </a:lnTo>
                <a:lnTo>
                  <a:pt x="11083886" y="3203981"/>
                </a:lnTo>
                <a:lnTo>
                  <a:pt x="11114076" y="3172381"/>
                </a:lnTo>
                <a:lnTo>
                  <a:pt x="11143589" y="3141605"/>
                </a:lnTo>
                <a:lnTo>
                  <a:pt x="11172055" y="3112019"/>
                </a:lnTo>
                <a:lnTo>
                  <a:pt x="11199101" y="3083991"/>
                </a:lnTo>
                <a:lnTo>
                  <a:pt x="11247450" y="3034074"/>
                </a:lnTo>
                <a:lnTo>
                  <a:pt x="11285664" y="2994787"/>
                </a:lnTo>
                <a:lnTo>
                  <a:pt x="11317482" y="2962204"/>
                </a:lnTo>
                <a:lnTo>
                  <a:pt x="11319802" y="2959836"/>
                </a:lnTo>
                <a:lnTo>
                  <a:pt x="11370602" y="2959836"/>
                </a:lnTo>
                <a:lnTo>
                  <a:pt x="13342950" y="690562"/>
                </a:lnTo>
                <a:lnTo>
                  <a:pt x="13345629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8036" y="1263119"/>
            <a:ext cx="8513319" cy="5489778"/>
          </a:xfrm>
          <a:custGeom>
            <a:avLst/>
            <a:gdLst/>
            <a:ahLst/>
            <a:cxnLst/>
            <a:rect l="l" t="t" r="r" b="b"/>
            <a:pathLst>
              <a:path w="18634710" h="12382500">
                <a:moveTo>
                  <a:pt x="14683762" y="10795000"/>
                </a:moveTo>
                <a:lnTo>
                  <a:pt x="14427433" y="10795000"/>
                </a:lnTo>
                <a:lnTo>
                  <a:pt x="14430717" y="10807700"/>
                </a:lnTo>
                <a:lnTo>
                  <a:pt x="14436446" y="10807700"/>
                </a:lnTo>
                <a:lnTo>
                  <a:pt x="14438982" y="10820400"/>
                </a:lnTo>
                <a:lnTo>
                  <a:pt x="14441358" y="10833100"/>
                </a:lnTo>
                <a:lnTo>
                  <a:pt x="14443622" y="10833100"/>
                </a:lnTo>
                <a:lnTo>
                  <a:pt x="14450190" y="10871200"/>
                </a:lnTo>
                <a:lnTo>
                  <a:pt x="14452456" y="10883900"/>
                </a:lnTo>
                <a:lnTo>
                  <a:pt x="14454836" y="10896600"/>
                </a:lnTo>
                <a:lnTo>
                  <a:pt x="14460121" y="10934700"/>
                </a:lnTo>
                <a:lnTo>
                  <a:pt x="14463117" y="10947400"/>
                </a:lnTo>
                <a:lnTo>
                  <a:pt x="14466409" y="10960100"/>
                </a:lnTo>
                <a:lnTo>
                  <a:pt x="14470043" y="10985500"/>
                </a:lnTo>
                <a:lnTo>
                  <a:pt x="14474063" y="11010900"/>
                </a:lnTo>
                <a:lnTo>
                  <a:pt x="14478517" y="11036300"/>
                </a:lnTo>
                <a:lnTo>
                  <a:pt x="14483448" y="11049000"/>
                </a:lnTo>
                <a:lnTo>
                  <a:pt x="14490141" y="11087100"/>
                </a:lnTo>
                <a:lnTo>
                  <a:pt x="14498674" y="11137900"/>
                </a:lnTo>
                <a:lnTo>
                  <a:pt x="14508812" y="11188700"/>
                </a:lnTo>
                <a:lnTo>
                  <a:pt x="14520318" y="11264900"/>
                </a:lnTo>
                <a:lnTo>
                  <a:pt x="14532957" y="11341100"/>
                </a:lnTo>
                <a:lnTo>
                  <a:pt x="14546491" y="11417300"/>
                </a:lnTo>
                <a:lnTo>
                  <a:pt x="14560685" y="11506200"/>
                </a:lnTo>
                <a:lnTo>
                  <a:pt x="14575303" y="11607800"/>
                </a:lnTo>
                <a:lnTo>
                  <a:pt x="14590108" y="11696700"/>
                </a:lnTo>
                <a:lnTo>
                  <a:pt x="14604865" y="11785600"/>
                </a:lnTo>
                <a:lnTo>
                  <a:pt x="14619337" y="11887200"/>
                </a:lnTo>
                <a:lnTo>
                  <a:pt x="14633288" y="11976100"/>
                </a:lnTo>
                <a:lnTo>
                  <a:pt x="14646482" y="12052300"/>
                </a:lnTo>
                <a:lnTo>
                  <a:pt x="14658683" y="12141200"/>
                </a:lnTo>
                <a:lnTo>
                  <a:pt x="14679162" y="12268200"/>
                </a:lnTo>
                <a:lnTo>
                  <a:pt x="14697811" y="12382500"/>
                </a:lnTo>
                <a:lnTo>
                  <a:pt x="14943340" y="12331700"/>
                </a:lnTo>
                <a:lnTo>
                  <a:pt x="14877919" y="11963400"/>
                </a:lnTo>
                <a:lnTo>
                  <a:pt x="14850138" y="11811000"/>
                </a:lnTo>
                <a:lnTo>
                  <a:pt x="14825376" y="11671300"/>
                </a:lnTo>
                <a:lnTo>
                  <a:pt x="14803434" y="11544300"/>
                </a:lnTo>
                <a:lnTo>
                  <a:pt x="14784112" y="11442700"/>
                </a:lnTo>
                <a:lnTo>
                  <a:pt x="14767209" y="11341100"/>
                </a:lnTo>
                <a:lnTo>
                  <a:pt x="14752525" y="11252200"/>
                </a:lnTo>
                <a:lnTo>
                  <a:pt x="14739861" y="11176000"/>
                </a:lnTo>
                <a:lnTo>
                  <a:pt x="14729017" y="11112500"/>
                </a:lnTo>
                <a:lnTo>
                  <a:pt x="14719791" y="11061700"/>
                </a:lnTo>
                <a:lnTo>
                  <a:pt x="14711985" y="11010900"/>
                </a:lnTo>
                <a:lnTo>
                  <a:pt x="14705398" y="10972800"/>
                </a:lnTo>
                <a:lnTo>
                  <a:pt x="14699831" y="10934700"/>
                </a:lnTo>
                <a:lnTo>
                  <a:pt x="14695082" y="10896600"/>
                </a:lnTo>
                <a:lnTo>
                  <a:pt x="14690953" y="10858500"/>
                </a:lnTo>
                <a:lnTo>
                  <a:pt x="14687243" y="10833100"/>
                </a:lnTo>
                <a:lnTo>
                  <a:pt x="14683762" y="10795000"/>
                </a:lnTo>
                <a:close/>
              </a:path>
              <a:path w="18634710" h="12382500">
                <a:moveTo>
                  <a:pt x="0" y="1943100"/>
                </a:moveTo>
                <a:lnTo>
                  <a:pt x="29298" y="2298700"/>
                </a:lnTo>
                <a:lnTo>
                  <a:pt x="1668805" y="2882900"/>
                </a:lnTo>
                <a:lnTo>
                  <a:pt x="2218994" y="3124200"/>
                </a:lnTo>
                <a:lnTo>
                  <a:pt x="2447594" y="3314700"/>
                </a:lnTo>
                <a:lnTo>
                  <a:pt x="2485694" y="3479800"/>
                </a:lnTo>
                <a:lnTo>
                  <a:pt x="2314244" y="3911600"/>
                </a:lnTo>
                <a:lnTo>
                  <a:pt x="1806244" y="4711700"/>
                </a:lnTo>
                <a:lnTo>
                  <a:pt x="1634794" y="5727700"/>
                </a:lnTo>
                <a:lnTo>
                  <a:pt x="1507794" y="6972300"/>
                </a:lnTo>
                <a:lnTo>
                  <a:pt x="1486789" y="7340600"/>
                </a:lnTo>
                <a:lnTo>
                  <a:pt x="1168069" y="9118600"/>
                </a:lnTo>
                <a:lnTo>
                  <a:pt x="834694" y="11087100"/>
                </a:lnTo>
                <a:lnTo>
                  <a:pt x="1222159" y="11176000"/>
                </a:lnTo>
                <a:lnTo>
                  <a:pt x="1888909" y="7048500"/>
                </a:lnTo>
                <a:lnTo>
                  <a:pt x="1896281" y="7048500"/>
                </a:lnTo>
                <a:lnTo>
                  <a:pt x="1898256" y="7035800"/>
                </a:lnTo>
                <a:lnTo>
                  <a:pt x="1901596" y="7035800"/>
                </a:lnTo>
                <a:lnTo>
                  <a:pt x="1902999" y="7023100"/>
                </a:lnTo>
                <a:lnTo>
                  <a:pt x="1904250" y="7023100"/>
                </a:lnTo>
                <a:lnTo>
                  <a:pt x="1905368" y="7010400"/>
                </a:lnTo>
                <a:lnTo>
                  <a:pt x="1906371" y="6997700"/>
                </a:lnTo>
                <a:lnTo>
                  <a:pt x="1907279" y="6997700"/>
                </a:lnTo>
                <a:lnTo>
                  <a:pt x="1908111" y="6985000"/>
                </a:lnTo>
                <a:lnTo>
                  <a:pt x="1908886" y="6959600"/>
                </a:lnTo>
                <a:lnTo>
                  <a:pt x="1910340" y="6934200"/>
                </a:lnTo>
                <a:lnTo>
                  <a:pt x="1911794" y="6883400"/>
                </a:lnTo>
                <a:lnTo>
                  <a:pt x="1912569" y="6858000"/>
                </a:lnTo>
                <a:lnTo>
                  <a:pt x="1914309" y="6781800"/>
                </a:lnTo>
                <a:lnTo>
                  <a:pt x="1915537" y="6743700"/>
                </a:lnTo>
                <a:lnTo>
                  <a:pt x="1919459" y="6629400"/>
                </a:lnTo>
                <a:lnTo>
                  <a:pt x="1922030" y="6553200"/>
                </a:lnTo>
                <a:lnTo>
                  <a:pt x="1924925" y="6477000"/>
                </a:lnTo>
                <a:lnTo>
                  <a:pt x="1928082" y="6388100"/>
                </a:lnTo>
                <a:lnTo>
                  <a:pt x="1931439" y="6311900"/>
                </a:lnTo>
                <a:lnTo>
                  <a:pt x="1934933" y="6223000"/>
                </a:lnTo>
                <a:lnTo>
                  <a:pt x="1938504" y="6121400"/>
                </a:lnTo>
                <a:lnTo>
                  <a:pt x="1942090" y="6032500"/>
                </a:lnTo>
                <a:lnTo>
                  <a:pt x="1949056" y="5867400"/>
                </a:lnTo>
                <a:lnTo>
                  <a:pt x="1955336" y="5715000"/>
                </a:lnTo>
                <a:lnTo>
                  <a:pt x="1965109" y="5473700"/>
                </a:lnTo>
                <a:lnTo>
                  <a:pt x="1966928" y="5422900"/>
                </a:lnTo>
                <a:lnTo>
                  <a:pt x="1968614" y="5384800"/>
                </a:lnTo>
                <a:lnTo>
                  <a:pt x="1971814" y="5308600"/>
                </a:lnTo>
                <a:lnTo>
                  <a:pt x="1975167" y="5257800"/>
                </a:lnTo>
                <a:lnTo>
                  <a:pt x="1979129" y="5207000"/>
                </a:lnTo>
                <a:lnTo>
                  <a:pt x="1984159" y="5168900"/>
                </a:lnTo>
                <a:lnTo>
                  <a:pt x="1987216" y="5143500"/>
                </a:lnTo>
                <a:lnTo>
                  <a:pt x="1990712" y="5130800"/>
                </a:lnTo>
                <a:lnTo>
                  <a:pt x="1994703" y="5118100"/>
                </a:lnTo>
                <a:lnTo>
                  <a:pt x="1999246" y="5105400"/>
                </a:lnTo>
                <a:lnTo>
                  <a:pt x="2004399" y="5092700"/>
                </a:lnTo>
                <a:lnTo>
                  <a:pt x="2010219" y="5067300"/>
                </a:lnTo>
                <a:lnTo>
                  <a:pt x="2016763" y="5054600"/>
                </a:lnTo>
                <a:lnTo>
                  <a:pt x="2024087" y="5041900"/>
                </a:lnTo>
                <a:lnTo>
                  <a:pt x="2032250" y="5016500"/>
                </a:lnTo>
                <a:lnTo>
                  <a:pt x="2041309" y="5003800"/>
                </a:lnTo>
                <a:lnTo>
                  <a:pt x="2052424" y="4978400"/>
                </a:lnTo>
                <a:lnTo>
                  <a:pt x="2066607" y="4953000"/>
                </a:lnTo>
                <a:lnTo>
                  <a:pt x="2083685" y="4914900"/>
                </a:lnTo>
                <a:lnTo>
                  <a:pt x="2103488" y="4876800"/>
                </a:lnTo>
                <a:lnTo>
                  <a:pt x="2125843" y="4826000"/>
                </a:lnTo>
                <a:lnTo>
                  <a:pt x="2150579" y="4787900"/>
                </a:lnTo>
                <a:lnTo>
                  <a:pt x="2177526" y="4737100"/>
                </a:lnTo>
                <a:lnTo>
                  <a:pt x="2206510" y="4686300"/>
                </a:lnTo>
                <a:lnTo>
                  <a:pt x="2237362" y="4622800"/>
                </a:lnTo>
                <a:lnTo>
                  <a:pt x="2269909" y="4572000"/>
                </a:lnTo>
                <a:lnTo>
                  <a:pt x="2303980" y="4508500"/>
                </a:lnTo>
                <a:lnTo>
                  <a:pt x="2339403" y="4457700"/>
                </a:lnTo>
                <a:lnTo>
                  <a:pt x="2376008" y="4394200"/>
                </a:lnTo>
                <a:lnTo>
                  <a:pt x="2413622" y="4343400"/>
                </a:lnTo>
                <a:lnTo>
                  <a:pt x="2452074" y="4279900"/>
                </a:lnTo>
                <a:lnTo>
                  <a:pt x="2491193" y="4229100"/>
                </a:lnTo>
                <a:lnTo>
                  <a:pt x="2530808" y="4165600"/>
                </a:lnTo>
                <a:lnTo>
                  <a:pt x="2610837" y="4064000"/>
                </a:lnTo>
                <a:lnTo>
                  <a:pt x="2650909" y="4025900"/>
                </a:lnTo>
                <a:lnTo>
                  <a:pt x="2688441" y="3975100"/>
                </a:lnTo>
                <a:lnTo>
                  <a:pt x="2750457" y="3911600"/>
                </a:lnTo>
                <a:lnTo>
                  <a:pt x="2776131" y="3886200"/>
                </a:lnTo>
                <a:lnTo>
                  <a:pt x="2799042" y="3860800"/>
                </a:lnTo>
                <a:lnTo>
                  <a:pt x="2819787" y="3835400"/>
                </a:lnTo>
                <a:lnTo>
                  <a:pt x="2838960" y="3810000"/>
                </a:lnTo>
                <a:lnTo>
                  <a:pt x="2857157" y="3797300"/>
                </a:lnTo>
                <a:lnTo>
                  <a:pt x="2874972" y="3784600"/>
                </a:lnTo>
                <a:lnTo>
                  <a:pt x="2893002" y="3759200"/>
                </a:lnTo>
                <a:lnTo>
                  <a:pt x="2911842" y="3746500"/>
                </a:lnTo>
                <a:lnTo>
                  <a:pt x="2932087" y="3733800"/>
                </a:lnTo>
                <a:lnTo>
                  <a:pt x="2954331" y="3721100"/>
                </a:lnTo>
                <a:lnTo>
                  <a:pt x="2979172" y="3708400"/>
                </a:lnTo>
                <a:lnTo>
                  <a:pt x="3007203" y="3683000"/>
                </a:lnTo>
                <a:lnTo>
                  <a:pt x="3039021" y="3670300"/>
                </a:lnTo>
                <a:lnTo>
                  <a:pt x="3075220" y="3644900"/>
                </a:lnTo>
                <a:lnTo>
                  <a:pt x="3116395" y="3619500"/>
                </a:lnTo>
                <a:lnTo>
                  <a:pt x="3163143" y="3594100"/>
                </a:lnTo>
                <a:lnTo>
                  <a:pt x="3216059" y="3568700"/>
                </a:lnTo>
                <a:lnTo>
                  <a:pt x="3272117" y="3530600"/>
                </a:lnTo>
                <a:lnTo>
                  <a:pt x="3327723" y="3505200"/>
                </a:lnTo>
                <a:lnTo>
                  <a:pt x="3382615" y="3467100"/>
                </a:lnTo>
                <a:lnTo>
                  <a:pt x="3436531" y="3441700"/>
                </a:lnTo>
                <a:lnTo>
                  <a:pt x="3489208" y="3416300"/>
                </a:lnTo>
                <a:lnTo>
                  <a:pt x="3540385" y="3390900"/>
                </a:lnTo>
                <a:lnTo>
                  <a:pt x="3589800" y="3365500"/>
                </a:lnTo>
                <a:lnTo>
                  <a:pt x="3637191" y="3352800"/>
                </a:lnTo>
                <a:lnTo>
                  <a:pt x="3682295" y="3327400"/>
                </a:lnTo>
                <a:lnTo>
                  <a:pt x="3724852" y="3314700"/>
                </a:lnTo>
                <a:lnTo>
                  <a:pt x="3764599" y="3289300"/>
                </a:lnTo>
                <a:lnTo>
                  <a:pt x="3801275" y="3276600"/>
                </a:lnTo>
                <a:lnTo>
                  <a:pt x="3834616" y="3263900"/>
                </a:lnTo>
                <a:lnTo>
                  <a:pt x="3864362" y="3251200"/>
                </a:lnTo>
                <a:lnTo>
                  <a:pt x="3152444" y="3251200"/>
                </a:lnTo>
                <a:lnTo>
                  <a:pt x="2958769" y="3098800"/>
                </a:lnTo>
                <a:lnTo>
                  <a:pt x="2765094" y="3098800"/>
                </a:lnTo>
                <a:lnTo>
                  <a:pt x="2352344" y="2832100"/>
                </a:lnTo>
                <a:lnTo>
                  <a:pt x="1799894" y="2590800"/>
                </a:lnTo>
                <a:lnTo>
                  <a:pt x="1839965" y="2514600"/>
                </a:lnTo>
                <a:lnTo>
                  <a:pt x="1536369" y="2514600"/>
                </a:lnTo>
                <a:lnTo>
                  <a:pt x="0" y="1943100"/>
                </a:lnTo>
                <a:close/>
              </a:path>
              <a:path w="18634710" h="12382500">
                <a:moveTo>
                  <a:pt x="14934866" y="8204200"/>
                </a:moveTo>
                <a:lnTo>
                  <a:pt x="14931866" y="8204200"/>
                </a:lnTo>
                <a:lnTo>
                  <a:pt x="14868309" y="8331200"/>
                </a:lnTo>
                <a:lnTo>
                  <a:pt x="14962744" y="8331200"/>
                </a:lnTo>
                <a:lnTo>
                  <a:pt x="14970422" y="8343900"/>
                </a:lnTo>
                <a:lnTo>
                  <a:pt x="14977155" y="8343900"/>
                </a:lnTo>
                <a:lnTo>
                  <a:pt x="14983449" y="8356600"/>
                </a:lnTo>
                <a:lnTo>
                  <a:pt x="14989814" y="8369300"/>
                </a:lnTo>
                <a:lnTo>
                  <a:pt x="14996759" y="8382000"/>
                </a:lnTo>
                <a:lnTo>
                  <a:pt x="15008296" y="8407400"/>
                </a:lnTo>
                <a:lnTo>
                  <a:pt x="15014558" y="8420100"/>
                </a:lnTo>
                <a:lnTo>
                  <a:pt x="15016752" y="8432800"/>
                </a:lnTo>
                <a:lnTo>
                  <a:pt x="15016084" y="8445500"/>
                </a:lnTo>
                <a:lnTo>
                  <a:pt x="15013758" y="8445500"/>
                </a:lnTo>
                <a:lnTo>
                  <a:pt x="15010982" y="8458200"/>
                </a:lnTo>
                <a:lnTo>
                  <a:pt x="15008959" y="8458200"/>
                </a:lnTo>
                <a:lnTo>
                  <a:pt x="14691106" y="9131300"/>
                </a:lnTo>
                <a:lnTo>
                  <a:pt x="14651351" y="9245600"/>
                </a:lnTo>
                <a:lnTo>
                  <a:pt x="14634475" y="9283700"/>
                </a:lnTo>
                <a:lnTo>
                  <a:pt x="14619440" y="9334500"/>
                </a:lnTo>
                <a:lnTo>
                  <a:pt x="14606127" y="9372600"/>
                </a:lnTo>
                <a:lnTo>
                  <a:pt x="14594416" y="9398000"/>
                </a:lnTo>
                <a:lnTo>
                  <a:pt x="14584187" y="9436100"/>
                </a:lnTo>
                <a:lnTo>
                  <a:pt x="14575322" y="9461500"/>
                </a:lnTo>
                <a:lnTo>
                  <a:pt x="14567700" y="9474200"/>
                </a:lnTo>
                <a:lnTo>
                  <a:pt x="14561202" y="9499600"/>
                </a:lnTo>
                <a:lnTo>
                  <a:pt x="14547258" y="9537700"/>
                </a:lnTo>
                <a:lnTo>
                  <a:pt x="14539129" y="9575800"/>
                </a:lnTo>
                <a:lnTo>
                  <a:pt x="14537154" y="9575800"/>
                </a:lnTo>
                <a:lnTo>
                  <a:pt x="14535347" y="9588500"/>
                </a:lnTo>
                <a:lnTo>
                  <a:pt x="14533588" y="9601200"/>
                </a:lnTo>
                <a:lnTo>
                  <a:pt x="14531759" y="9613900"/>
                </a:lnTo>
                <a:lnTo>
                  <a:pt x="14524822" y="9652000"/>
                </a:lnTo>
                <a:lnTo>
                  <a:pt x="14515699" y="9690100"/>
                </a:lnTo>
                <a:lnTo>
                  <a:pt x="14512239" y="9702800"/>
                </a:lnTo>
                <a:lnTo>
                  <a:pt x="14508594" y="9728200"/>
                </a:lnTo>
                <a:lnTo>
                  <a:pt x="14504777" y="9740900"/>
                </a:lnTo>
                <a:lnTo>
                  <a:pt x="14500802" y="9766300"/>
                </a:lnTo>
                <a:lnTo>
                  <a:pt x="14496685" y="9779000"/>
                </a:lnTo>
                <a:lnTo>
                  <a:pt x="14492439" y="9804400"/>
                </a:lnTo>
                <a:lnTo>
                  <a:pt x="14488079" y="9817100"/>
                </a:lnTo>
                <a:lnTo>
                  <a:pt x="14483619" y="9842500"/>
                </a:lnTo>
                <a:lnTo>
                  <a:pt x="14479073" y="9855200"/>
                </a:lnTo>
                <a:lnTo>
                  <a:pt x="14474456" y="9880600"/>
                </a:lnTo>
                <a:lnTo>
                  <a:pt x="14469782" y="9893300"/>
                </a:lnTo>
                <a:lnTo>
                  <a:pt x="14465065" y="9918700"/>
                </a:lnTo>
                <a:lnTo>
                  <a:pt x="14460319" y="9944100"/>
                </a:lnTo>
                <a:lnTo>
                  <a:pt x="14455559" y="9956800"/>
                </a:lnTo>
                <a:lnTo>
                  <a:pt x="14451076" y="9982200"/>
                </a:lnTo>
                <a:lnTo>
                  <a:pt x="14443693" y="10045700"/>
                </a:lnTo>
                <a:lnTo>
                  <a:pt x="14440725" y="10083800"/>
                </a:lnTo>
                <a:lnTo>
                  <a:pt x="14438195" y="10121900"/>
                </a:lnTo>
                <a:lnTo>
                  <a:pt x="14436070" y="10172700"/>
                </a:lnTo>
                <a:lnTo>
                  <a:pt x="14434317" y="10210800"/>
                </a:lnTo>
                <a:lnTo>
                  <a:pt x="14432902" y="10261600"/>
                </a:lnTo>
                <a:lnTo>
                  <a:pt x="14430952" y="10350500"/>
                </a:lnTo>
                <a:lnTo>
                  <a:pt x="14430351" y="10401300"/>
                </a:lnTo>
                <a:lnTo>
                  <a:pt x="14429955" y="10452100"/>
                </a:lnTo>
                <a:lnTo>
                  <a:pt x="14429731" y="10490200"/>
                </a:lnTo>
                <a:lnTo>
                  <a:pt x="14429752" y="10591800"/>
                </a:lnTo>
                <a:lnTo>
                  <a:pt x="14429880" y="10617200"/>
                </a:lnTo>
                <a:lnTo>
                  <a:pt x="14430013" y="10629900"/>
                </a:lnTo>
                <a:lnTo>
                  <a:pt x="14430159" y="10655300"/>
                </a:lnTo>
                <a:lnTo>
                  <a:pt x="14428697" y="10655300"/>
                </a:lnTo>
                <a:lnTo>
                  <a:pt x="14411215" y="10668000"/>
                </a:lnTo>
                <a:lnTo>
                  <a:pt x="14403944" y="10680700"/>
                </a:lnTo>
                <a:lnTo>
                  <a:pt x="14376920" y="10680700"/>
                </a:lnTo>
                <a:lnTo>
                  <a:pt x="14358184" y="10693400"/>
                </a:lnTo>
                <a:lnTo>
                  <a:pt x="14287184" y="10693400"/>
                </a:lnTo>
                <a:lnTo>
                  <a:pt x="14260282" y="10706100"/>
                </a:lnTo>
                <a:lnTo>
                  <a:pt x="14150056" y="10706100"/>
                </a:lnTo>
                <a:lnTo>
                  <a:pt x="14124388" y="10718800"/>
                </a:lnTo>
                <a:lnTo>
                  <a:pt x="14022819" y="10718800"/>
                </a:lnTo>
                <a:lnTo>
                  <a:pt x="14065859" y="10833100"/>
                </a:lnTo>
                <a:lnTo>
                  <a:pt x="14156005" y="10820400"/>
                </a:lnTo>
                <a:lnTo>
                  <a:pt x="14194267" y="10807700"/>
                </a:lnTo>
                <a:lnTo>
                  <a:pt x="14258511" y="10807700"/>
                </a:lnTo>
                <a:lnTo>
                  <a:pt x="14285030" y="10795000"/>
                </a:lnTo>
                <a:lnTo>
                  <a:pt x="14683762" y="10795000"/>
                </a:lnTo>
                <a:lnTo>
                  <a:pt x="14680280" y="10756900"/>
                </a:lnTo>
                <a:lnTo>
                  <a:pt x="14672976" y="10693400"/>
                </a:lnTo>
                <a:lnTo>
                  <a:pt x="14669677" y="10655300"/>
                </a:lnTo>
                <a:lnTo>
                  <a:pt x="14666780" y="10617200"/>
                </a:lnTo>
                <a:lnTo>
                  <a:pt x="14664337" y="10579100"/>
                </a:lnTo>
                <a:lnTo>
                  <a:pt x="14662398" y="10541000"/>
                </a:lnTo>
                <a:lnTo>
                  <a:pt x="14661014" y="10502900"/>
                </a:lnTo>
                <a:lnTo>
                  <a:pt x="14660236" y="10464800"/>
                </a:lnTo>
                <a:lnTo>
                  <a:pt x="14660115" y="10426700"/>
                </a:lnTo>
                <a:lnTo>
                  <a:pt x="14660702" y="10388600"/>
                </a:lnTo>
                <a:lnTo>
                  <a:pt x="14662048" y="10350500"/>
                </a:lnTo>
                <a:lnTo>
                  <a:pt x="14664203" y="10312400"/>
                </a:lnTo>
                <a:lnTo>
                  <a:pt x="14667219" y="10261600"/>
                </a:lnTo>
                <a:lnTo>
                  <a:pt x="14671147" y="10223500"/>
                </a:lnTo>
                <a:lnTo>
                  <a:pt x="14676036" y="10172700"/>
                </a:lnTo>
                <a:lnTo>
                  <a:pt x="14681939" y="10134600"/>
                </a:lnTo>
                <a:lnTo>
                  <a:pt x="14688906" y="10083800"/>
                </a:lnTo>
                <a:lnTo>
                  <a:pt x="14696987" y="10033000"/>
                </a:lnTo>
                <a:lnTo>
                  <a:pt x="14706235" y="9982200"/>
                </a:lnTo>
                <a:lnTo>
                  <a:pt x="14716699" y="9918700"/>
                </a:lnTo>
                <a:lnTo>
                  <a:pt x="14728431" y="9867900"/>
                </a:lnTo>
                <a:lnTo>
                  <a:pt x="14740485" y="9804400"/>
                </a:lnTo>
                <a:lnTo>
                  <a:pt x="14751923" y="9753600"/>
                </a:lnTo>
                <a:lnTo>
                  <a:pt x="14762801" y="9702800"/>
                </a:lnTo>
                <a:lnTo>
                  <a:pt x="14773178" y="9664700"/>
                </a:lnTo>
                <a:lnTo>
                  <a:pt x="14783112" y="9613900"/>
                </a:lnTo>
                <a:lnTo>
                  <a:pt x="14792661" y="9575800"/>
                </a:lnTo>
                <a:lnTo>
                  <a:pt x="14801883" y="9550400"/>
                </a:lnTo>
                <a:lnTo>
                  <a:pt x="14810835" y="9512300"/>
                </a:lnTo>
                <a:lnTo>
                  <a:pt x="14819576" y="9486900"/>
                </a:lnTo>
                <a:lnTo>
                  <a:pt x="14828164" y="9461500"/>
                </a:lnTo>
                <a:lnTo>
                  <a:pt x="14853588" y="9385300"/>
                </a:lnTo>
                <a:lnTo>
                  <a:pt x="14862143" y="9359900"/>
                </a:lnTo>
                <a:lnTo>
                  <a:pt x="14888859" y="9283700"/>
                </a:lnTo>
                <a:lnTo>
                  <a:pt x="14908127" y="9232900"/>
                </a:lnTo>
                <a:lnTo>
                  <a:pt x="14918372" y="9207500"/>
                </a:lnTo>
                <a:lnTo>
                  <a:pt x="14929774" y="9169400"/>
                </a:lnTo>
                <a:lnTo>
                  <a:pt x="14942901" y="9144000"/>
                </a:lnTo>
                <a:lnTo>
                  <a:pt x="14957570" y="9105900"/>
                </a:lnTo>
                <a:lnTo>
                  <a:pt x="14973594" y="9067800"/>
                </a:lnTo>
                <a:lnTo>
                  <a:pt x="14990791" y="9029700"/>
                </a:lnTo>
                <a:lnTo>
                  <a:pt x="15008973" y="8991600"/>
                </a:lnTo>
                <a:lnTo>
                  <a:pt x="15027958" y="8953500"/>
                </a:lnTo>
                <a:lnTo>
                  <a:pt x="15047561" y="8915400"/>
                </a:lnTo>
                <a:lnTo>
                  <a:pt x="15067596" y="8877300"/>
                </a:lnTo>
                <a:lnTo>
                  <a:pt x="15128450" y="8763000"/>
                </a:lnTo>
                <a:lnTo>
                  <a:pt x="15148369" y="8724900"/>
                </a:lnTo>
                <a:lnTo>
                  <a:pt x="15167796" y="8699500"/>
                </a:lnTo>
                <a:lnTo>
                  <a:pt x="15186548" y="8661400"/>
                </a:lnTo>
                <a:lnTo>
                  <a:pt x="15204440" y="8623300"/>
                </a:lnTo>
                <a:lnTo>
                  <a:pt x="15221287" y="8597900"/>
                </a:lnTo>
                <a:lnTo>
                  <a:pt x="15236904" y="8572500"/>
                </a:lnTo>
                <a:lnTo>
                  <a:pt x="15251107" y="8547100"/>
                </a:lnTo>
                <a:lnTo>
                  <a:pt x="15263710" y="8521700"/>
                </a:lnTo>
                <a:lnTo>
                  <a:pt x="15273003" y="8509000"/>
                </a:lnTo>
                <a:lnTo>
                  <a:pt x="15282745" y="8496300"/>
                </a:lnTo>
                <a:lnTo>
                  <a:pt x="15292835" y="8483600"/>
                </a:lnTo>
                <a:lnTo>
                  <a:pt x="15313661" y="8445500"/>
                </a:lnTo>
                <a:lnTo>
                  <a:pt x="15334681" y="8407400"/>
                </a:lnTo>
                <a:lnTo>
                  <a:pt x="15355094" y="8382000"/>
                </a:lnTo>
                <a:lnTo>
                  <a:pt x="15382826" y="8331200"/>
                </a:lnTo>
                <a:lnTo>
                  <a:pt x="15420759" y="8267700"/>
                </a:lnTo>
                <a:lnTo>
                  <a:pt x="15439837" y="8255000"/>
                </a:lnTo>
                <a:lnTo>
                  <a:pt x="15456300" y="8255000"/>
                </a:lnTo>
                <a:lnTo>
                  <a:pt x="15470529" y="8242300"/>
                </a:lnTo>
                <a:lnTo>
                  <a:pt x="15482907" y="8242300"/>
                </a:lnTo>
                <a:lnTo>
                  <a:pt x="15493818" y="8229600"/>
                </a:lnTo>
                <a:lnTo>
                  <a:pt x="14961581" y="8229600"/>
                </a:lnTo>
                <a:lnTo>
                  <a:pt x="14951618" y="8216900"/>
                </a:lnTo>
                <a:lnTo>
                  <a:pt x="14938538" y="8216900"/>
                </a:lnTo>
                <a:lnTo>
                  <a:pt x="14934866" y="8204200"/>
                </a:lnTo>
                <a:close/>
              </a:path>
              <a:path w="18634710" h="12382500">
                <a:moveTo>
                  <a:pt x="9556266" y="1790700"/>
                </a:moveTo>
                <a:lnTo>
                  <a:pt x="9135008" y="1790700"/>
                </a:lnTo>
                <a:lnTo>
                  <a:pt x="11797157" y="4114800"/>
                </a:lnTo>
                <a:lnTo>
                  <a:pt x="11985409" y="4330700"/>
                </a:lnTo>
                <a:lnTo>
                  <a:pt x="13566559" y="5854700"/>
                </a:lnTo>
                <a:lnTo>
                  <a:pt x="13820559" y="6159500"/>
                </a:lnTo>
                <a:lnTo>
                  <a:pt x="15135009" y="7759700"/>
                </a:lnTo>
                <a:lnTo>
                  <a:pt x="15152374" y="7785100"/>
                </a:lnTo>
                <a:lnTo>
                  <a:pt x="15167791" y="7797800"/>
                </a:lnTo>
                <a:lnTo>
                  <a:pt x="15203748" y="7835900"/>
                </a:lnTo>
                <a:lnTo>
                  <a:pt x="15220534" y="7861300"/>
                </a:lnTo>
                <a:lnTo>
                  <a:pt x="15227190" y="7861300"/>
                </a:lnTo>
                <a:lnTo>
                  <a:pt x="15232874" y="7874000"/>
                </a:lnTo>
                <a:lnTo>
                  <a:pt x="15237725" y="7886700"/>
                </a:lnTo>
                <a:lnTo>
                  <a:pt x="15241883" y="7886700"/>
                </a:lnTo>
                <a:lnTo>
                  <a:pt x="15245487" y="7899400"/>
                </a:lnTo>
                <a:lnTo>
                  <a:pt x="15248677" y="7899400"/>
                </a:lnTo>
                <a:lnTo>
                  <a:pt x="15251592" y="7912100"/>
                </a:lnTo>
                <a:lnTo>
                  <a:pt x="15254371" y="7924800"/>
                </a:lnTo>
                <a:lnTo>
                  <a:pt x="15257154" y="7924800"/>
                </a:lnTo>
                <a:lnTo>
                  <a:pt x="15260081" y="7937500"/>
                </a:lnTo>
                <a:lnTo>
                  <a:pt x="15267976" y="7975600"/>
                </a:lnTo>
                <a:lnTo>
                  <a:pt x="15269413" y="8001000"/>
                </a:lnTo>
                <a:lnTo>
                  <a:pt x="15268919" y="8001000"/>
                </a:lnTo>
                <a:lnTo>
                  <a:pt x="15267589" y="8013700"/>
                </a:lnTo>
                <a:lnTo>
                  <a:pt x="15265402" y="8026400"/>
                </a:lnTo>
                <a:lnTo>
                  <a:pt x="15262335" y="8039100"/>
                </a:lnTo>
                <a:lnTo>
                  <a:pt x="15258368" y="8051800"/>
                </a:lnTo>
                <a:lnTo>
                  <a:pt x="15253479" y="8051800"/>
                </a:lnTo>
                <a:lnTo>
                  <a:pt x="15247647" y="8064500"/>
                </a:lnTo>
                <a:lnTo>
                  <a:pt x="15240850" y="8077200"/>
                </a:lnTo>
                <a:lnTo>
                  <a:pt x="15233068" y="8089900"/>
                </a:lnTo>
                <a:lnTo>
                  <a:pt x="15224279" y="8102600"/>
                </a:lnTo>
                <a:lnTo>
                  <a:pt x="15214462" y="8115300"/>
                </a:lnTo>
                <a:lnTo>
                  <a:pt x="15202041" y="8140700"/>
                </a:lnTo>
                <a:lnTo>
                  <a:pt x="15190983" y="8153400"/>
                </a:lnTo>
                <a:lnTo>
                  <a:pt x="15181072" y="8166100"/>
                </a:lnTo>
                <a:lnTo>
                  <a:pt x="15172086" y="8178800"/>
                </a:lnTo>
                <a:lnTo>
                  <a:pt x="15163807" y="8178800"/>
                </a:lnTo>
                <a:lnTo>
                  <a:pt x="15156016" y="8191500"/>
                </a:lnTo>
                <a:lnTo>
                  <a:pt x="15148494" y="8204200"/>
                </a:lnTo>
                <a:lnTo>
                  <a:pt x="15133380" y="8204200"/>
                </a:lnTo>
                <a:lnTo>
                  <a:pt x="15125350" y="8216900"/>
                </a:lnTo>
                <a:lnTo>
                  <a:pt x="15574249" y="8216900"/>
                </a:lnTo>
                <a:lnTo>
                  <a:pt x="15598369" y="8229600"/>
                </a:lnTo>
                <a:lnTo>
                  <a:pt x="15645086" y="8280400"/>
                </a:lnTo>
                <a:lnTo>
                  <a:pt x="15711824" y="8356600"/>
                </a:lnTo>
                <a:lnTo>
                  <a:pt x="15796004" y="8458200"/>
                </a:lnTo>
                <a:lnTo>
                  <a:pt x="15895051" y="8585200"/>
                </a:lnTo>
                <a:lnTo>
                  <a:pt x="16127431" y="8877300"/>
                </a:lnTo>
                <a:lnTo>
                  <a:pt x="16255611" y="9042400"/>
                </a:lnTo>
                <a:lnTo>
                  <a:pt x="16388347" y="9220200"/>
                </a:lnTo>
                <a:lnTo>
                  <a:pt x="16657180" y="9575800"/>
                </a:lnTo>
                <a:lnTo>
                  <a:pt x="16788122" y="9740900"/>
                </a:lnTo>
                <a:lnTo>
                  <a:pt x="16913311" y="9918700"/>
                </a:lnTo>
                <a:lnTo>
                  <a:pt x="17030171" y="10071100"/>
                </a:lnTo>
                <a:lnTo>
                  <a:pt x="17136123" y="10210800"/>
                </a:lnTo>
                <a:lnTo>
                  <a:pt x="17228590" y="10337800"/>
                </a:lnTo>
                <a:lnTo>
                  <a:pt x="17304996" y="10439400"/>
                </a:lnTo>
                <a:lnTo>
                  <a:pt x="17362762" y="10515600"/>
                </a:lnTo>
                <a:lnTo>
                  <a:pt x="17412068" y="10579100"/>
                </a:lnTo>
                <a:lnTo>
                  <a:pt x="17627727" y="10375900"/>
                </a:lnTo>
                <a:lnTo>
                  <a:pt x="17278578" y="9893300"/>
                </a:lnTo>
                <a:lnTo>
                  <a:pt x="17714286" y="9664700"/>
                </a:lnTo>
                <a:lnTo>
                  <a:pt x="17134801" y="9664700"/>
                </a:lnTo>
                <a:lnTo>
                  <a:pt x="15676575" y="7835900"/>
                </a:lnTo>
                <a:lnTo>
                  <a:pt x="15999382" y="7683500"/>
                </a:lnTo>
                <a:lnTo>
                  <a:pt x="15393708" y="7683500"/>
                </a:lnTo>
                <a:lnTo>
                  <a:pt x="14658644" y="6794500"/>
                </a:lnTo>
                <a:lnTo>
                  <a:pt x="14033169" y="5905500"/>
                </a:lnTo>
                <a:lnTo>
                  <a:pt x="14011929" y="5880100"/>
                </a:lnTo>
                <a:lnTo>
                  <a:pt x="13993417" y="5867400"/>
                </a:lnTo>
                <a:lnTo>
                  <a:pt x="13977444" y="5854700"/>
                </a:lnTo>
                <a:lnTo>
                  <a:pt x="13963823" y="5829300"/>
                </a:lnTo>
                <a:lnTo>
                  <a:pt x="13952368" y="5829300"/>
                </a:lnTo>
                <a:lnTo>
                  <a:pt x="13942890" y="5816600"/>
                </a:lnTo>
                <a:lnTo>
                  <a:pt x="13935202" y="5803900"/>
                </a:lnTo>
                <a:lnTo>
                  <a:pt x="13929117" y="5791200"/>
                </a:lnTo>
                <a:lnTo>
                  <a:pt x="13924447" y="5791200"/>
                </a:lnTo>
                <a:lnTo>
                  <a:pt x="13921006" y="5778500"/>
                </a:lnTo>
                <a:lnTo>
                  <a:pt x="13918605" y="5778500"/>
                </a:lnTo>
                <a:lnTo>
                  <a:pt x="13917058" y="5765800"/>
                </a:lnTo>
                <a:lnTo>
                  <a:pt x="13916176" y="5765800"/>
                </a:lnTo>
                <a:lnTo>
                  <a:pt x="13915773" y="5753100"/>
                </a:lnTo>
                <a:lnTo>
                  <a:pt x="13916418" y="5702300"/>
                </a:lnTo>
                <a:lnTo>
                  <a:pt x="13918178" y="5664200"/>
                </a:lnTo>
                <a:lnTo>
                  <a:pt x="13919194" y="5651500"/>
                </a:lnTo>
                <a:lnTo>
                  <a:pt x="13920171" y="5638800"/>
                </a:lnTo>
                <a:lnTo>
                  <a:pt x="13921908" y="5638800"/>
                </a:lnTo>
                <a:lnTo>
                  <a:pt x="13834173" y="5626100"/>
                </a:lnTo>
                <a:lnTo>
                  <a:pt x="13835664" y="5562600"/>
                </a:lnTo>
                <a:lnTo>
                  <a:pt x="13671219" y="5562600"/>
                </a:lnTo>
                <a:lnTo>
                  <a:pt x="12506223" y="4483100"/>
                </a:lnTo>
                <a:lnTo>
                  <a:pt x="12359944" y="4356100"/>
                </a:lnTo>
                <a:lnTo>
                  <a:pt x="12058319" y="4000500"/>
                </a:lnTo>
                <a:lnTo>
                  <a:pt x="11920423" y="3911600"/>
                </a:lnTo>
                <a:lnTo>
                  <a:pt x="9556266" y="1790700"/>
                </a:lnTo>
                <a:close/>
              </a:path>
              <a:path w="18634710" h="12382500">
                <a:moveTo>
                  <a:pt x="18613577" y="8890000"/>
                </a:moveTo>
                <a:lnTo>
                  <a:pt x="18336310" y="9017000"/>
                </a:lnTo>
                <a:lnTo>
                  <a:pt x="18334785" y="9018874"/>
                </a:lnTo>
                <a:lnTo>
                  <a:pt x="18340235" y="9029700"/>
                </a:lnTo>
                <a:lnTo>
                  <a:pt x="18204032" y="9090976"/>
                </a:lnTo>
                <a:lnTo>
                  <a:pt x="18123789" y="9131300"/>
                </a:lnTo>
                <a:lnTo>
                  <a:pt x="18120652" y="9131300"/>
                </a:lnTo>
                <a:lnTo>
                  <a:pt x="17134801" y="9664700"/>
                </a:lnTo>
                <a:lnTo>
                  <a:pt x="17714286" y="9664700"/>
                </a:lnTo>
                <a:lnTo>
                  <a:pt x="18634113" y="9182100"/>
                </a:lnTo>
                <a:lnTo>
                  <a:pt x="18613577" y="8890000"/>
                </a:lnTo>
                <a:close/>
              </a:path>
              <a:path w="18634710" h="12382500">
                <a:moveTo>
                  <a:pt x="17413190" y="7188200"/>
                </a:moveTo>
                <a:lnTo>
                  <a:pt x="17048505" y="7188200"/>
                </a:lnTo>
                <a:lnTo>
                  <a:pt x="18114403" y="9131300"/>
                </a:lnTo>
                <a:lnTo>
                  <a:pt x="18204032" y="9090976"/>
                </a:lnTo>
                <a:lnTo>
                  <a:pt x="18325973" y="9029700"/>
                </a:lnTo>
                <a:lnTo>
                  <a:pt x="18334785" y="9018874"/>
                </a:lnTo>
                <a:lnTo>
                  <a:pt x="17413190" y="7188200"/>
                </a:lnTo>
                <a:close/>
              </a:path>
              <a:path w="18634710" h="12382500">
                <a:moveTo>
                  <a:pt x="18334785" y="9018874"/>
                </a:moveTo>
                <a:lnTo>
                  <a:pt x="18325973" y="9029700"/>
                </a:lnTo>
                <a:lnTo>
                  <a:pt x="18204032" y="9090976"/>
                </a:lnTo>
                <a:lnTo>
                  <a:pt x="18340235" y="9029700"/>
                </a:lnTo>
                <a:lnTo>
                  <a:pt x="18334785" y="9018874"/>
                </a:lnTo>
                <a:close/>
              </a:path>
              <a:path w="18634710" h="12382500">
                <a:moveTo>
                  <a:pt x="15512770" y="8216900"/>
                </a:moveTo>
                <a:lnTo>
                  <a:pt x="15096740" y="8216900"/>
                </a:lnTo>
                <a:lnTo>
                  <a:pt x="15084966" y="8229600"/>
                </a:lnTo>
                <a:lnTo>
                  <a:pt x="15503645" y="8229600"/>
                </a:lnTo>
                <a:lnTo>
                  <a:pt x="15512770" y="8216900"/>
                </a:lnTo>
                <a:close/>
              </a:path>
              <a:path w="18634710" h="12382500">
                <a:moveTo>
                  <a:pt x="17010405" y="6388100"/>
                </a:moveTo>
                <a:lnTo>
                  <a:pt x="16680205" y="6388100"/>
                </a:lnTo>
                <a:lnTo>
                  <a:pt x="16939691" y="6934200"/>
                </a:lnTo>
                <a:lnTo>
                  <a:pt x="15393708" y="7683500"/>
                </a:lnTo>
                <a:lnTo>
                  <a:pt x="15999382" y="7683500"/>
                </a:lnTo>
                <a:lnTo>
                  <a:pt x="17048505" y="7188200"/>
                </a:lnTo>
                <a:lnTo>
                  <a:pt x="17413190" y="7188200"/>
                </a:lnTo>
                <a:lnTo>
                  <a:pt x="17010405" y="6388100"/>
                </a:lnTo>
                <a:close/>
              </a:path>
              <a:path w="18634710" h="12382500">
                <a:moveTo>
                  <a:pt x="13840434" y="5359400"/>
                </a:moveTo>
                <a:lnTo>
                  <a:pt x="13737894" y="5486400"/>
                </a:lnTo>
                <a:lnTo>
                  <a:pt x="13671219" y="5562600"/>
                </a:lnTo>
                <a:lnTo>
                  <a:pt x="13835664" y="5562600"/>
                </a:lnTo>
                <a:lnTo>
                  <a:pt x="13840434" y="5359400"/>
                </a:lnTo>
                <a:close/>
              </a:path>
              <a:path w="18634710" h="12382500">
                <a:moveTo>
                  <a:pt x="8015986" y="4394200"/>
                </a:moveTo>
                <a:lnTo>
                  <a:pt x="7832509" y="4394200"/>
                </a:lnTo>
                <a:lnTo>
                  <a:pt x="8226209" y="4749800"/>
                </a:lnTo>
                <a:lnTo>
                  <a:pt x="8156359" y="4876800"/>
                </a:lnTo>
                <a:lnTo>
                  <a:pt x="8518309" y="4965700"/>
                </a:lnTo>
                <a:lnTo>
                  <a:pt x="8594509" y="4622800"/>
                </a:lnTo>
                <a:lnTo>
                  <a:pt x="8130959" y="4508500"/>
                </a:lnTo>
                <a:lnTo>
                  <a:pt x="8015986" y="4394200"/>
                </a:lnTo>
                <a:close/>
              </a:path>
              <a:path w="18634710" h="12382500">
                <a:moveTo>
                  <a:pt x="7287828" y="3670300"/>
                </a:moveTo>
                <a:lnTo>
                  <a:pt x="7114959" y="3670300"/>
                </a:lnTo>
                <a:lnTo>
                  <a:pt x="7572159" y="4152900"/>
                </a:lnTo>
                <a:lnTo>
                  <a:pt x="7540409" y="4241800"/>
                </a:lnTo>
                <a:lnTo>
                  <a:pt x="7705509" y="4406900"/>
                </a:lnTo>
                <a:lnTo>
                  <a:pt x="7699159" y="4470400"/>
                </a:lnTo>
                <a:lnTo>
                  <a:pt x="7743050" y="4508500"/>
                </a:lnTo>
                <a:lnTo>
                  <a:pt x="7832509" y="4394200"/>
                </a:lnTo>
                <a:lnTo>
                  <a:pt x="8015986" y="4394200"/>
                </a:lnTo>
                <a:lnTo>
                  <a:pt x="7287828" y="3670300"/>
                </a:lnTo>
                <a:close/>
              </a:path>
              <a:path w="18634710" h="12382500">
                <a:moveTo>
                  <a:pt x="6495827" y="2247900"/>
                </a:moveTo>
                <a:lnTo>
                  <a:pt x="6214846" y="2247900"/>
                </a:lnTo>
                <a:lnTo>
                  <a:pt x="6226213" y="2260600"/>
                </a:lnTo>
                <a:lnTo>
                  <a:pt x="6283109" y="2260600"/>
                </a:lnTo>
                <a:lnTo>
                  <a:pt x="6301114" y="2273300"/>
                </a:lnTo>
                <a:lnTo>
                  <a:pt x="6320663" y="2273300"/>
                </a:lnTo>
                <a:lnTo>
                  <a:pt x="6341487" y="2298700"/>
                </a:lnTo>
                <a:lnTo>
                  <a:pt x="6363322" y="2311400"/>
                </a:lnTo>
                <a:lnTo>
                  <a:pt x="6385899" y="2336800"/>
                </a:lnTo>
                <a:lnTo>
                  <a:pt x="6455422" y="2413000"/>
                </a:lnTo>
                <a:lnTo>
                  <a:pt x="6478304" y="2438400"/>
                </a:lnTo>
                <a:lnTo>
                  <a:pt x="6500596" y="2463800"/>
                </a:lnTo>
                <a:lnTo>
                  <a:pt x="6522031" y="2501900"/>
                </a:lnTo>
                <a:lnTo>
                  <a:pt x="6542341" y="2527300"/>
                </a:lnTo>
                <a:lnTo>
                  <a:pt x="6561261" y="2552700"/>
                </a:lnTo>
                <a:lnTo>
                  <a:pt x="6578523" y="2578100"/>
                </a:lnTo>
                <a:lnTo>
                  <a:pt x="6593862" y="2603500"/>
                </a:lnTo>
                <a:lnTo>
                  <a:pt x="6607009" y="2616200"/>
                </a:lnTo>
                <a:lnTo>
                  <a:pt x="6632359" y="2654300"/>
                </a:lnTo>
                <a:lnTo>
                  <a:pt x="6676809" y="2768600"/>
                </a:lnTo>
                <a:lnTo>
                  <a:pt x="6803809" y="3111500"/>
                </a:lnTo>
                <a:lnTo>
                  <a:pt x="6809367" y="3124200"/>
                </a:lnTo>
                <a:lnTo>
                  <a:pt x="6813776" y="3149600"/>
                </a:lnTo>
                <a:lnTo>
                  <a:pt x="6817229" y="3162300"/>
                </a:lnTo>
                <a:lnTo>
                  <a:pt x="6819920" y="3175000"/>
                </a:lnTo>
                <a:lnTo>
                  <a:pt x="6822045" y="3175000"/>
                </a:lnTo>
                <a:lnTo>
                  <a:pt x="6823798" y="3187700"/>
                </a:lnTo>
                <a:lnTo>
                  <a:pt x="6826963" y="3213100"/>
                </a:lnTo>
                <a:lnTo>
                  <a:pt x="6828765" y="3213100"/>
                </a:lnTo>
                <a:lnTo>
                  <a:pt x="6817557" y="3251200"/>
                </a:lnTo>
                <a:lnTo>
                  <a:pt x="6774818" y="3302000"/>
                </a:lnTo>
                <a:lnTo>
                  <a:pt x="6763882" y="3314700"/>
                </a:lnTo>
                <a:lnTo>
                  <a:pt x="6754259" y="3314700"/>
                </a:lnTo>
                <a:lnTo>
                  <a:pt x="6746657" y="3327400"/>
                </a:lnTo>
                <a:lnTo>
                  <a:pt x="6741782" y="3327400"/>
                </a:lnTo>
                <a:lnTo>
                  <a:pt x="6962559" y="3581400"/>
                </a:lnTo>
                <a:lnTo>
                  <a:pt x="7064159" y="3695700"/>
                </a:lnTo>
                <a:lnTo>
                  <a:pt x="7114959" y="3670300"/>
                </a:lnTo>
                <a:lnTo>
                  <a:pt x="7287828" y="3670300"/>
                </a:lnTo>
                <a:lnTo>
                  <a:pt x="7045109" y="3429000"/>
                </a:lnTo>
                <a:lnTo>
                  <a:pt x="6810159" y="2654300"/>
                </a:lnTo>
                <a:lnTo>
                  <a:pt x="6495827" y="2247900"/>
                </a:lnTo>
                <a:close/>
              </a:path>
              <a:path w="18634710" h="12382500">
                <a:moveTo>
                  <a:pt x="5012994" y="1905000"/>
                </a:moveTo>
                <a:lnTo>
                  <a:pt x="4838369" y="1955800"/>
                </a:lnTo>
                <a:lnTo>
                  <a:pt x="4997119" y="2362200"/>
                </a:lnTo>
                <a:lnTo>
                  <a:pt x="4978069" y="2476500"/>
                </a:lnTo>
                <a:lnTo>
                  <a:pt x="4905044" y="2578100"/>
                </a:lnTo>
                <a:lnTo>
                  <a:pt x="4130471" y="2870200"/>
                </a:lnTo>
                <a:lnTo>
                  <a:pt x="3152444" y="3251200"/>
                </a:lnTo>
                <a:lnTo>
                  <a:pt x="3864362" y="3251200"/>
                </a:lnTo>
                <a:lnTo>
                  <a:pt x="3890250" y="3238500"/>
                </a:lnTo>
                <a:lnTo>
                  <a:pt x="3912019" y="3238500"/>
                </a:lnTo>
                <a:lnTo>
                  <a:pt x="3929406" y="3225800"/>
                </a:lnTo>
                <a:lnTo>
                  <a:pt x="3952659" y="3225800"/>
                </a:lnTo>
                <a:lnTo>
                  <a:pt x="4905159" y="2819400"/>
                </a:lnTo>
                <a:lnTo>
                  <a:pt x="5727561" y="2438400"/>
                </a:lnTo>
                <a:lnTo>
                  <a:pt x="5235244" y="2438400"/>
                </a:lnTo>
                <a:lnTo>
                  <a:pt x="5012994" y="1905000"/>
                </a:lnTo>
                <a:close/>
              </a:path>
              <a:path w="18634710" h="12382500">
                <a:moveTo>
                  <a:pt x="1872919" y="1892300"/>
                </a:moveTo>
                <a:lnTo>
                  <a:pt x="1742744" y="2082800"/>
                </a:lnTo>
                <a:lnTo>
                  <a:pt x="1536369" y="2514600"/>
                </a:lnTo>
                <a:lnTo>
                  <a:pt x="1839965" y="2514600"/>
                </a:lnTo>
                <a:lnTo>
                  <a:pt x="1993569" y="2222500"/>
                </a:lnTo>
                <a:lnTo>
                  <a:pt x="2155494" y="1968500"/>
                </a:lnTo>
                <a:lnTo>
                  <a:pt x="1872919" y="1892300"/>
                </a:lnTo>
                <a:close/>
              </a:path>
              <a:path w="18634710" h="12382500">
                <a:moveTo>
                  <a:pt x="6239459" y="1968500"/>
                </a:moveTo>
                <a:lnTo>
                  <a:pt x="5330494" y="2425700"/>
                </a:lnTo>
                <a:lnTo>
                  <a:pt x="5235244" y="2438400"/>
                </a:lnTo>
                <a:lnTo>
                  <a:pt x="5727561" y="2438400"/>
                </a:lnTo>
                <a:lnTo>
                  <a:pt x="6029109" y="2298700"/>
                </a:lnTo>
                <a:lnTo>
                  <a:pt x="6049048" y="2298700"/>
                </a:lnTo>
                <a:lnTo>
                  <a:pt x="6067082" y="2286000"/>
                </a:lnTo>
                <a:lnTo>
                  <a:pt x="6083401" y="2273300"/>
                </a:lnTo>
                <a:lnTo>
                  <a:pt x="6111659" y="2273300"/>
                </a:lnTo>
                <a:lnTo>
                  <a:pt x="6123978" y="2260600"/>
                </a:lnTo>
                <a:lnTo>
                  <a:pt x="6155982" y="2260600"/>
                </a:lnTo>
                <a:lnTo>
                  <a:pt x="6165634" y="2247900"/>
                </a:lnTo>
                <a:lnTo>
                  <a:pt x="6495827" y="2247900"/>
                </a:lnTo>
                <a:lnTo>
                  <a:pt x="6486004" y="2235200"/>
                </a:lnTo>
                <a:lnTo>
                  <a:pt x="7390862" y="2235200"/>
                </a:lnTo>
                <a:lnTo>
                  <a:pt x="8387517" y="1981200"/>
                </a:lnTo>
                <a:lnTo>
                  <a:pt x="7228255" y="1981200"/>
                </a:lnTo>
                <a:lnTo>
                  <a:pt x="6239459" y="1968500"/>
                </a:lnTo>
                <a:close/>
              </a:path>
              <a:path w="18634710" h="12382500">
                <a:moveTo>
                  <a:pt x="7390862" y="2235200"/>
                </a:moveTo>
                <a:lnTo>
                  <a:pt x="6486004" y="2235200"/>
                </a:lnTo>
                <a:lnTo>
                  <a:pt x="7291197" y="2260600"/>
                </a:lnTo>
                <a:lnTo>
                  <a:pt x="7390862" y="2235200"/>
                </a:lnTo>
                <a:close/>
              </a:path>
              <a:path w="18634710" h="12382500">
                <a:moveTo>
                  <a:pt x="7579004" y="0"/>
                </a:moveTo>
                <a:lnTo>
                  <a:pt x="7350086" y="190500"/>
                </a:lnTo>
                <a:lnTo>
                  <a:pt x="8877973" y="1574800"/>
                </a:lnTo>
                <a:lnTo>
                  <a:pt x="7228255" y="1981200"/>
                </a:lnTo>
                <a:lnTo>
                  <a:pt x="8387517" y="1981200"/>
                </a:lnTo>
                <a:lnTo>
                  <a:pt x="9135008" y="1790700"/>
                </a:lnTo>
                <a:lnTo>
                  <a:pt x="9556266" y="1790700"/>
                </a:lnTo>
                <a:lnTo>
                  <a:pt x="9414700" y="1663700"/>
                </a:lnTo>
                <a:lnTo>
                  <a:pt x="9596447" y="1473200"/>
                </a:lnTo>
                <a:lnTo>
                  <a:pt x="9178594" y="1473200"/>
                </a:lnTo>
                <a:lnTo>
                  <a:pt x="7579004" y="0"/>
                </a:lnTo>
                <a:close/>
              </a:path>
              <a:path w="18634710" h="12382500">
                <a:moveTo>
                  <a:pt x="10274236" y="190500"/>
                </a:moveTo>
                <a:lnTo>
                  <a:pt x="10131704" y="546100"/>
                </a:lnTo>
                <a:lnTo>
                  <a:pt x="9178594" y="1473200"/>
                </a:lnTo>
                <a:lnTo>
                  <a:pt x="9596447" y="1473200"/>
                </a:lnTo>
                <a:lnTo>
                  <a:pt x="10347667" y="685800"/>
                </a:lnTo>
                <a:lnTo>
                  <a:pt x="10485882" y="292100"/>
                </a:lnTo>
                <a:lnTo>
                  <a:pt x="10274236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8036" y="1257849"/>
            <a:ext cx="8513319" cy="5495127"/>
          </a:xfrm>
          <a:custGeom>
            <a:avLst/>
            <a:gdLst/>
            <a:ahLst/>
            <a:cxnLst/>
            <a:rect l="l" t="t" r="r" b="b"/>
            <a:pathLst>
              <a:path w="18634710" h="12394565">
                <a:moveTo>
                  <a:pt x="1222159" y="11178070"/>
                </a:moveTo>
                <a:lnTo>
                  <a:pt x="1888909" y="7056920"/>
                </a:lnTo>
                <a:lnTo>
                  <a:pt x="1891626" y="7054172"/>
                </a:lnTo>
                <a:lnTo>
                  <a:pt x="1894078" y="7051509"/>
                </a:lnTo>
                <a:lnTo>
                  <a:pt x="1906371" y="7009295"/>
                </a:lnTo>
                <a:lnTo>
                  <a:pt x="1908886" y="6970675"/>
                </a:lnTo>
                <a:lnTo>
                  <a:pt x="1911057" y="6911225"/>
                </a:lnTo>
                <a:lnTo>
                  <a:pt x="1912569" y="6857352"/>
                </a:lnTo>
                <a:lnTo>
                  <a:pt x="1914309" y="6790220"/>
                </a:lnTo>
                <a:lnTo>
                  <a:pt x="1915537" y="6747210"/>
                </a:lnTo>
                <a:lnTo>
                  <a:pt x="1917274" y="6693414"/>
                </a:lnTo>
                <a:lnTo>
                  <a:pt x="1919459" y="6630235"/>
                </a:lnTo>
                <a:lnTo>
                  <a:pt x="1922030" y="6559080"/>
                </a:lnTo>
                <a:lnTo>
                  <a:pt x="1924925" y="6481352"/>
                </a:lnTo>
                <a:lnTo>
                  <a:pt x="1928082" y="6398456"/>
                </a:lnTo>
                <a:lnTo>
                  <a:pt x="1931439" y="6311799"/>
                </a:lnTo>
                <a:lnTo>
                  <a:pt x="1934933" y="6222784"/>
                </a:lnTo>
                <a:lnTo>
                  <a:pt x="1938504" y="6132816"/>
                </a:lnTo>
                <a:lnTo>
                  <a:pt x="1942090" y="6043301"/>
                </a:lnTo>
                <a:lnTo>
                  <a:pt x="1945628" y="5955643"/>
                </a:lnTo>
                <a:lnTo>
                  <a:pt x="1949056" y="5871248"/>
                </a:lnTo>
                <a:lnTo>
                  <a:pt x="1952313" y="5791519"/>
                </a:lnTo>
                <a:lnTo>
                  <a:pt x="1955336" y="5717863"/>
                </a:lnTo>
                <a:lnTo>
                  <a:pt x="1958064" y="5651684"/>
                </a:lnTo>
                <a:lnTo>
                  <a:pt x="1960435" y="5594388"/>
                </a:lnTo>
                <a:lnTo>
                  <a:pt x="1962387" y="5547378"/>
                </a:lnTo>
                <a:lnTo>
                  <a:pt x="1964786" y="5489839"/>
                </a:lnTo>
                <a:lnTo>
                  <a:pt x="1965109" y="5482120"/>
                </a:lnTo>
                <a:lnTo>
                  <a:pt x="1966928" y="5434102"/>
                </a:lnTo>
                <a:lnTo>
                  <a:pt x="1968614" y="5390775"/>
                </a:lnTo>
                <a:lnTo>
                  <a:pt x="1970224" y="5351782"/>
                </a:lnTo>
                <a:lnTo>
                  <a:pt x="1973443" y="5285369"/>
                </a:lnTo>
                <a:lnTo>
                  <a:pt x="1977043" y="5232005"/>
                </a:lnTo>
                <a:lnTo>
                  <a:pt x="1981482" y="5188833"/>
                </a:lnTo>
                <a:lnTo>
                  <a:pt x="1990712" y="5136934"/>
                </a:lnTo>
                <a:lnTo>
                  <a:pt x="2004399" y="5091892"/>
                </a:lnTo>
                <a:lnTo>
                  <a:pt x="2024087" y="5044065"/>
                </a:lnTo>
                <a:lnTo>
                  <a:pt x="2041309" y="5005870"/>
                </a:lnTo>
                <a:lnTo>
                  <a:pt x="2066607" y="4952599"/>
                </a:lnTo>
                <a:lnTo>
                  <a:pt x="2083685" y="4918166"/>
                </a:lnTo>
                <a:lnTo>
                  <a:pt x="2103488" y="4879174"/>
                </a:lnTo>
                <a:lnTo>
                  <a:pt x="2125843" y="4836106"/>
                </a:lnTo>
                <a:lnTo>
                  <a:pt x="2150579" y="4789443"/>
                </a:lnTo>
                <a:lnTo>
                  <a:pt x="2177526" y="4739664"/>
                </a:lnTo>
                <a:lnTo>
                  <a:pt x="2206510" y="4687252"/>
                </a:lnTo>
                <a:lnTo>
                  <a:pt x="2237362" y="4632687"/>
                </a:lnTo>
                <a:lnTo>
                  <a:pt x="2269909" y="4576451"/>
                </a:lnTo>
                <a:lnTo>
                  <a:pt x="2303980" y="4519024"/>
                </a:lnTo>
                <a:lnTo>
                  <a:pt x="2339403" y="4460887"/>
                </a:lnTo>
                <a:lnTo>
                  <a:pt x="2376008" y="4402522"/>
                </a:lnTo>
                <a:lnTo>
                  <a:pt x="2413622" y="4344409"/>
                </a:lnTo>
                <a:lnTo>
                  <a:pt x="2452074" y="4287030"/>
                </a:lnTo>
                <a:lnTo>
                  <a:pt x="2491193" y="4230865"/>
                </a:lnTo>
                <a:lnTo>
                  <a:pt x="2530808" y="4176395"/>
                </a:lnTo>
                <a:lnTo>
                  <a:pt x="2570746" y="4124102"/>
                </a:lnTo>
                <a:lnTo>
                  <a:pt x="2610837" y="4074467"/>
                </a:lnTo>
                <a:lnTo>
                  <a:pt x="2650909" y="4027970"/>
                </a:lnTo>
                <a:lnTo>
                  <a:pt x="2688441" y="3985836"/>
                </a:lnTo>
                <a:lnTo>
                  <a:pt x="2721425" y="3948645"/>
                </a:lnTo>
                <a:lnTo>
                  <a:pt x="2750457" y="3915913"/>
                </a:lnTo>
                <a:lnTo>
                  <a:pt x="2776131" y="3887152"/>
                </a:lnTo>
                <a:lnTo>
                  <a:pt x="2819787" y="3839603"/>
                </a:lnTo>
                <a:lnTo>
                  <a:pt x="2857157" y="3802113"/>
                </a:lnTo>
                <a:lnTo>
                  <a:pt x="2893002" y="3770795"/>
                </a:lnTo>
                <a:lnTo>
                  <a:pt x="2932087" y="3741762"/>
                </a:lnTo>
                <a:lnTo>
                  <a:pt x="2979172" y="3711130"/>
                </a:lnTo>
                <a:lnTo>
                  <a:pt x="3039021" y="3675011"/>
                </a:lnTo>
                <a:lnTo>
                  <a:pt x="3075220" y="3653680"/>
                </a:lnTo>
                <a:lnTo>
                  <a:pt x="3116395" y="3629520"/>
                </a:lnTo>
                <a:lnTo>
                  <a:pt x="3163143" y="3602045"/>
                </a:lnTo>
                <a:lnTo>
                  <a:pt x="3216059" y="3570770"/>
                </a:lnTo>
                <a:lnTo>
                  <a:pt x="3272117" y="3538196"/>
                </a:lnTo>
                <a:lnTo>
                  <a:pt x="3327723" y="3507162"/>
                </a:lnTo>
                <a:lnTo>
                  <a:pt x="3382615" y="3477679"/>
                </a:lnTo>
                <a:lnTo>
                  <a:pt x="3436531" y="3449764"/>
                </a:lnTo>
                <a:lnTo>
                  <a:pt x="3489208" y="3423430"/>
                </a:lnTo>
                <a:lnTo>
                  <a:pt x="3540385" y="3398691"/>
                </a:lnTo>
                <a:lnTo>
                  <a:pt x="3589800" y="3375562"/>
                </a:lnTo>
                <a:lnTo>
                  <a:pt x="3637191" y="3354057"/>
                </a:lnTo>
                <a:lnTo>
                  <a:pt x="3682295" y="3334190"/>
                </a:lnTo>
                <a:lnTo>
                  <a:pt x="3724852" y="3315976"/>
                </a:lnTo>
                <a:lnTo>
                  <a:pt x="3764599" y="3299429"/>
                </a:lnTo>
                <a:lnTo>
                  <a:pt x="3801275" y="3284562"/>
                </a:lnTo>
                <a:lnTo>
                  <a:pt x="3864362" y="3259931"/>
                </a:lnTo>
                <a:lnTo>
                  <a:pt x="3912019" y="3242195"/>
                </a:lnTo>
                <a:lnTo>
                  <a:pt x="3949988" y="3228772"/>
                </a:lnTo>
                <a:lnTo>
                  <a:pt x="3952659" y="3227870"/>
                </a:lnTo>
                <a:lnTo>
                  <a:pt x="4905159" y="2827820"/>
                </a:lnTo>
                <a:lnTo>
                  <a:pt x="6029109" y="2307120"/>
                </a:lnTo>
                <a:lnTo>
                  <a:pt x="6067082" y="2291651"/>
                </a:lnTo>
                <a:lnTo>
                  <a:pt x="6111659" y="2274377"/>
                </a:lnTo>
                <a:lnTo>
                  <a:pt x="6155982" y="2261214"/>
                </a:lnTo>
                <a:lnTo>
                  <a:pt x="6194209" y="2257652"/>
                </a:lnTo>
                <a:lnTo>
                  <a:pt x="6204242" y="2258047"/>
                </a:lnTo>
                <a:lnTo>
                  <a:pt x="6251994" y="2263914"/>
                </a:lnTo>
                <a:lnTo>
                  <a:pt x="6301114" y="2274453"/>
                </a:lnTo>
                <a:lnTo>
                  <a:pt x="6341487" y="2299131"/>
                </a:lnTo>
                <a:lnTo>
                  <a:pt x="6385899" y="2338572"/>
                </a:lnTo>
                <a:lnTo>
                  <a:pt x="6432216" y="2388396"/>
                </a:lnTo>
                <a:lnTo>
                  <a:pt x="6478304" y="2444220"/>
                </a:lnTo>
                <a:lnTo>
                  <a:pt x="6522031" y="2501664"/>
                </a:lnTo>
                <a:lnTo>
                  <a:pt x="6561261" y="2556345"/>
                </a:lnTo>
                <a:lnTo>
                  <a:pt x="6593862" y="2603883"/>
                </a:lnTo>
                <a:lnTo>
                  <a:pt x="6617700" y="2639895"/>
                </a:lnTo>
                <a:lnTo>
                  <a:pt x="6676809" y="2770670"/>
                </a:lnTo>
                <a:lnTo>
                  <a:pt x="6803809" y="3113570"/>
                </a:lnTo>
                <a:lnTo>
                  <a:pt x="6817229" y="3163507"/>
                </a:lnTo>
                <a:lnTo>
                  <a:pt x="6825372" y="3201900"/>
                </a:lnTo>
                <a:lnTo>
                  <a:pt x="6828765" y="3224768"/>
                </a:lnTo>
                <a:lnTo>
                  <a:pt x="6828429" y="3237073"/>
                </a:lnTo>
                <a:lnTo>
                  <a:pt x="6808437" y="3275212"/>
                </a:lnTo>
                <a:lnTo>
                  <a:pt x="6774818" y="3309210"/>
                </a:lnTo>
                <a:lnTo>
                  <a:pt x="6741782" y="3334817"/>
                </a:lnTo>
                <a:lnTo>
                  <a:pt x="6962559" y="3583470"/>
                </a:lnTo>
                <a:lnTo>
                  <a:pt x="7064159" y="3697770"/>
                </a:lnTo>
                <a:lnTo>
                  <a:pt x="7114959" y="3678720"/>
                </a:lnTo>
                <a:lnTo>
                  <a:pt x="7572159" y="4161320"/>
                </a:lnTo>
                <a:lnTo>
                  <a:pt x="7540409" y="4250220"/>
                </a:lnTo>
                <a:lnTo>
                  <a:pt x="7705509" y="4415320"/>
                </a:lnTo>
                <a:lnTo>
                  <a:pt x="7699159" y="4472470"/>
                </a:lnTo>
                <a:lnTo>
                  <a:pt x="7743050" y="4508271"/>
                </a:lnTo>
                <a:lnTo>
                  <a:pt x="7832509" y="4402620"/>
                </a:lnTo>
                <a:lnTo>
                  <a:pt x="8226209" y="4751870"/>
                </a:lnTo>
                <a:lnTo>
                  <a:pt x="8156359" y="4878870"/>
                </a:lnTo>
                <a:lnTo>
                  <a:pt x="8518309" y="4974120"/>
                </a:lnTo>
                <a:lnTo>
                  <a:pt x="8594509" y="4631220"/>
                </a:lnTo>
                <a:lnTo>
                  <a:pt x="8130959" y="4510570"/>
                </a:lnTo>
                <a:lnTo>
                  <a:pt x="7045109" y="3437420"/>
                </a:lnTo>
                <a:lnTo>
                  <a:pt x="6810159" y="2662720"/>
                </a:lnTo>
                <a:lnTo>
                  <a:pt x="6486004" y="2246807"/>
                </a:lnTo>
                <a:lnTo>
                  <a:pt x="7291197" y="2259926"/>
                </a:lnTo>
                <a:lnTo>
                  <a:pt x="9135008" y="1793074"/>
                </a:lnTo>
                <a:lnTo>
                  <a:pt x="11797157" y="4122127"/>
                </a:lnTo>
                <a:lnTo>
                  <a:pt x="11985409" y="4339120"/>
                </a:lnTo>
                <a:lnTo>
                  <a:pt x="13566559" y="5863120"/>
                </a:lnTo>
                <a:lnTo>
                  <a:pt x="13820559" y="6167920"/>
                </a:lnTo>
                <a:lnTo>
                  <a:pt x="15135009" y="7768120"/>
                </a:lnTo>
                <a:lnTo>
                  <a:pt x="15152374" y="7786516"/>
                </a:lnTo>
                <a:lnTo>
                  <a:pt x="15181400" y="7817485"/>
                </a:lnTo>
                <a:lnTo>
                  <a:pt x="15212767" y="7852415"/>
                </a:lnTo>
                <a:lnTo>
                  <a:pt x="15237725" y="7885969"/>
                </a:lnTo>
                <a:lnTo>
                  <a:pt x="15254371" y="7925185"/>
                </a:lnTo>
                <a:lnTo>
                  <a:pt x="15266088" y="7970559"/>
                </a:lnTo>
                <a:lnTo>
                  <a:pt x="15269413" y="8002960"/>
                </a:lnTo>
                <a:lnTo>
                  <a:pt x="15268919" y="8012835"/>
                </a:lnTo>
                <a:lnTo>
                  <a:pt x="15258368" y="8051526"/>
                </a:lnTo>
                <a:lnTo>
                  <a:pt x="15233068" y="8095802"/>
                </a:lnTo>
                <a:lnTo>
                  <a:pt x="15202041" y="8140211"/>
                </a:lnTo>
                <a:lnTo>
                  <a:pt x="15172086" y="8179758"/>
                </a:lnTo>
                <a:lnTo>
                  <a:pt x="15141022" y="8210097"/>
                </a:lnTo>
                <a:lnTo>
                  <a:pt x="15096740" y="8227752"/>
                </a:lnTo>
                <a:lnTo>
                  <a:pt x="15056747" y="8235915"/>
                </a:lnTo>
                <a:lnTo>
                  <a:pt x="15008498" y="8241067"/>
                </a:lnTo>
                <a:lnTo>
                  <a:pt x="14989743" y="8239877"/>
                </a:lnTo>
                <a:lnTo>
                  <a:pt x="14951618" y="8227282"/>
                </a:lnTo>
                <a:lnTo>
                  <a:pt x="14931866" y="8206413"/>
                </a:lnTo>
                <a:lnTo>
                  <a:pt x="14868309" y="8333270"/>
                </a:lnTo>
                <a:lnTo>
                  <a:pt x="14912390" y="8333593"/>
                </a:lnTo>
                <a:lnTo>
                  <a:pt x="14953610" y="8338316"/>
                </a:lnTo>
                <a:lnTo>
                  <a:pt x="14983449" y="8362700"/>
                </a:lnTo>
                <a:lnTo>
                  <a:pt x="15008296" y="8412438"/>
                </a:lnTo>
                <a:lnTo>
                  <a:pt x="15016752" y="8444181"/>
                </a:lnTo>
                <a:lnTo>
                  <a:pt x="15016084" y="8452551"/>
                </a:lnTo>
                <a:lnTo>
                  <a:pt x="15013758" y="8457293"/>
                </a:lnTo>
                <a:lnTo>
                  <a:pt x="15010982" y="8459438"/>
                </a:lnTo>
                <a:lnTo>
                  <a:pt x="15008959" y="8460017"/>
                </a:lnTo>
                <a:lnTo>
                  <a:pt x="14691106" y="9133141"/>
                </a:lnTo>
                <a:lnTo>
                  <a:pt x="14670188" y="9192051"/>
                </a:lnTo>
                <a:lnTo>
                  <a:pt x="14651351" y="9245128"/>
                </a:lnTo>
                <a:lnTo>
                  <a:pt x="14634475" y="9292735"/>
                </a:lnTo>
                <a:lnTo>
                  <a:pt x="14619440" y="9335233"/>
                </a:lnTo>
                <a:lnTo>
                  <a:pt x="14606127" y="9372986"/>
                </a:lnTo>
                <a:lnTo>
                  <a:pt x="14584187" y="9435700"/>
                </a:lnTo>
                <a:lnTo>
                  <a:pt x="14567700" y="9483775"/>
                </a:lnTo>
                <a:lnTo>
                  <a:pt x="14555709" y="9520108"/>
                </a:lnTo>
                <a:lnTo>
                  <a:pt x="14544062" y="9558928"/>
                </a:lnTo>
                <a:lnTo>
                  <a:pt x="14535347" y="9596627"/>
                </a:lnTo>
                <a:lnTo>
                  <a:pt x="14531759" y="9615970"/>
                </a:lnTo>
                <a:lnTo>
                  <a:pt x="14529713" y="9627007"/>
                </a:lnTo>
                <a:lnTo>
                  <a:pt x="14522005" y="9666312"/>
                </a:lnTo>
                <a:lnTo>
                  <a:pt x="14512239" y="9713504"/>
                </a:lnTo>
                <a:lnTo>
                  <a:pt x="14500802" y="9766782"/>
                </a:lnTo>
                <a:lnTo>
                  <a:pt x="14492439" y="9804793"/>
                </a:lnTo>
                <a:lnTo>
                  <a:pt x="14483619" y="9844176"/>
                </a:lnTo>
                <a:lnTo>
                  <a:pt x="14474456" y="9884397"/>
                </a:lnTo>
                <a:lnTo>
                  <a:pt x="14465065" y="9924923"/>
                </a:lnTo>
                <a:lnTo>
                  <a:pt x="14455559" y="9965220"/>
                </a:lnTo>
                <a:lnTo>
                  <a:pt x="14451076" y="9988290"/>
                </a:lnTo>
                <a:lnTo>
                  <a:pt x="14443693" y="10050623"/>
                </a:lnTo>
                <a:lnTo>
                  <a:pt x="14438195" y="10129625"/>
                </a:lnTo>
                <a:lnTo>
                  <a:pt x="14436070" y="10173531"/>
                </a:lnTo>
                <a:lnTo>
                  <a:pt x="14434317" y="10219390"/>
                </a:lnTo>
                <a:lnTo>
                  <a:pt x="14432902" y="10266464"/>
                </a:lnTo>
                <a:lnTo>
                  <a:pt x="14431791" y="10314013"/>
                </a:lnTo>
                <a:lnTo>
                  <a:pt x="14430952" y="10361301"/>
                </a:lnTo>
                <a:lnTo>
                  <a:pt x="14430351" y="10407588"/>
                </a:lnTo>
                <a:lnTo>
                  <a:pt x="14429955" y="10452138"/>
                </a:lnTo>
                <a:lnTo>
                  <a:pt x="14429731" y="10494210"/>
                </a:lnTo>
                <a:lnTo>
                  <a:pt x="14429644" y="10533068"/>
                </a:lnTo>
                <a:lnTo>
                  <a:pt x="14429663" y="10567974"/>
                </a:lnTo>
                <a:lnTo>
                  <a:pt x="14429880" y="10622972"/>
                </a:lnTo>
                <a:lnTo>
                  <a:pt x="14430159" y="10657370"/>
                </a:lnTo>
                <a:lnTo>
                  <a:pt x="14436353" y="10656486"/>
                </a:lnTo>
                <a:lnTo>
                  <a:pt x="14436471" y="10658505"/>
                </a:lnTo>
                <a:lnTo>
                  <a:pt x="14403944" y="10683533"/>
                </a:lnTo>
                <a:lnTo>
                  <a:pt x="14358184" y="10694576"/>
                </a:lnTo>
                <a:lnTo>
                  <a:pt x="14312808" y="10701283"/>
                </a:lnTo>
                <a:lnTo>
                  <a:pt x="14260282" y="10707367"/>
                </a:lnTo>
                <a:lnTo>
                  <a:pt x="14204675" y="10712746"/>
                </a:lnTo>
                <a:lnTo>
                  <a:pt x="14150056" y="10717335"/>
                </a:lnTo>
                <a:lnTo>
                  <a:pt x="14100492" y="10721050"/>
                </a:lnTo>
                <a:lnTo>
                  <a:pt x="14060053" y="10723808"/>
                </a:lnTo>
                <a:lnTo>
                  <a:pt x="14022819" y="10726115"/>
                </a:lnTo>
                <a:lnTo>
                  <a:pt x="14065859" y="10832414"/>
                </a:lnTo>
                <a:lnTo>
                  <a:pt x="14113292" y="10826469"/>
                </a:lnTo>
                <a:lnTo>
                  <a:pt x="14156005" y="10821127"/>
                </a:lnTo>
                <a:lnTo>
                  <a:pt x="14194267" y="10816368"/>
                </a:lnTo>
                <a:lnTo>
                  <a:pt x="14258511" y="10808508"/>
                </a:lnTo>
                <a:lnTo>
                  <a:pt x="14308171" y="10802714"/>
                </a:lnTo>
                <a:lnTo>
                  <a:pt x="14360015" y="10797519"/>
                </a:lnTo>
                <a:lnTo>
                  <a:pt x="14391126" y="10795995"/>
                </a:lnTo>
                <a:lnTo>
                  <a:pt x="14398142" y="10796201"/>
                </a:lnTo>
                <a:lnTo>
                  <a:pt x="14433706" y="10813630"/>
                </a:lnTo>
                <a:lnTo>
                  <a:pt x="14445818" y="10851517"/>
                </a:lnTo>
                <a:lnTo>
                  <a:pt x="14454836" y="10901808"/>
                </a:lnTo>
                <a:lnTo>
                  <a:pt x="14457376" y="10917295"/>
                </a:lnTo>
                <a:lnTo>
                  <a:pt x="14460121" y="10933980"/>
                </a:lnTo>
                <a:lnTo>
                  <a:pt x="14470043" y="10991396"/>
                </a:lnTo>
                <a:lnTo>
                  <a:pt x="14478517" y="11035973"/>
                </a:lnTo>
                <a:lnTo>
                  <a:pt x="14483448" y="11060201"/>
                </a:lnTo>
                <a:lnTo>
                  <a:pt x="14490141" y="11094540"/>
                </a:lnTo>
                <a:lnTo>
                  <a:pt x="14498674" y="11141834"/>
                </a:lnTo>
                <a:lnTo>
                  <a:pt x="14508812" y="11200493"/>
                </a:lnTo>
                <a:lnTo>
                  <a:pt x="14520318" y="11268924"/>
                </a:lnTo>
                <a:lnTo>
                  <a:pt x="14532957" y="11345536"/>
                </a:lnTo>
                <a:lnTo>
                  <a:pt x="14546491" y="11428738"/>
                </a:lnTo>
                <a:lnTo>
                  <a:pt x="14560685" y="11516939"/>
                </a:lnTo>
                <a:lnTo>
                  <a:pt x="14575303" y="11608548"/>
                </a:lnTo>
                <a:lnTo>
                  <a:pt x="14590108" y="11701972"/>
                </a:lnTo>
                <a:lnTo>
                  <a:pt x="14604865" y="11795621"/>
                </a:lnTo>
                <a:lnTo>
                  <a:pt x="14619337" y="11887904"/>
                </a:lnTo>
                <a:lnTo>
                  <a:pt x="14633288" y="11977229"/>
                </a:lnTo>
                <a:lnTo>
                  <a:pt x="14646482" y="12062005"/>
                </a:lnTo>
                <a:lnTo>
                  <a:pt x="14658683" y="12140640"/>
                </a:lnTo>
                <a:lnTo>
                  <a:pt x="14669655" y="12211543"/>
                </a:lnTo>
                <a:lnTo>
                  <a:pt x="14679162" y="12273123"/>
                </a:lnTo>
                <a:lnTo>
                  <a:pt x="14686967" y="12323789"/>
                </a:lnTo>
                <a:lnTo>
                  <a:pt x="14692834" y="12361949"/>
                </a:lnTo>
                <a:lnTo>
                  <a:pt x="14697811" y="12394387"/>
                </a:lnTo>
                <a:lnTo>
                  <a:pt x="14943340" y="12343587"/>
                </a:lnTo>
                <a:lnTo>
                  <a:pt x="14908920" y="12149744"/>
                </a:lnTo>
                <a:lnTo>
                  <a:pt x="14877919" y="11975074"/>
                </a:lnTo>
                <a:lnTo>
                  <a:pt x="14850138" y="11818369"/>
                </a:lnTo>
                <a:lnTo>
                  <a:pt x="14825376" y="11678418"/>
                </a:lnTo>
                <a:lnTo>
                  <a:pt x="14803434" y="11554011"/>
                </a:lnTo>
                <a:lnTo>
                  <a:pt x="14784112" y="11443940"/>
                </a:lnTo>
                <a:lnTo>
                  <a:pt x="14767209" y="11346994"/>
                </a:lnTo>
                <a:lnTo>
                  <a:pt x="14752525" y="11261963"/>
                </a:lnTo>
                <a:lnTo>
                  <a:pt x="14739861" y="11187639"/>
                </a:lnTo>
                <a:lnTo>
                  <a:pt x="14729017" y="11122810"/>
                </a:lnTo>
                <a:lnTo>
                  <a:pt x="14719791" y="11066269"/>
                </a:lnTo>
                <a:lnTo>
                  <a:pt x="14711985" y="11016804"/>
                </a:lnTo>
                <a:lnTo>
                  <a:pt x="14705398" y="10973207"/>
                </a:lnTo>
                <a:lnTo>
                  <a:pt x="14699831" y="10934267"/>
                </a:lnTo>
                <a:lnTo>
                  <a:pt x="14690953" y="10865522"/>
                </a:lnTo>
                <a:lnTo>
                  <a:pt x="14683752" y="10800892"/>
                </a:lnTo>
                <a:lnTo>
                  <a:pt x="14676627" y="10730699"/>
                </a:lnTo>
                <a:lnTo>
                  <a:pt x="14669677" y="10655605"/>
                </a:lnTo>
                <a:lnTo>
                  <a:pt x="14664337" y="10581780"/>
                </a:lnTo>
                <a:lnTo>
                  <a:pt x="14661014" y="10507812"/>
                </a:lnTo>
                <a:lnTo>
                  <a:pt x="14660115" y="10432288"/>
                </a:lnTo>
                <a:lnTo>
                  <a:pt x="14660702" y="10393501"/>
                </a:lnTo>
                <a:lnTo>
                  <a:pt x="14662048" y="10353795"/>
                </a:lnTo>
                <a:lnTo>
                  <a:pt x="14664203" y="10312994"/>
                </a:lnTo>
                <a:lnTo>
                  <a:pt x="14667219" y="10270921"/>
                </a:lnTo>
                <a:lnTo>
                  <a:pt x="14671147" y="10227399"/>
                </a:lnTo>
                <a:lnTo>
                  <a:pt x="14676036" y="10182252"/>
                </a:lnTo>
                <a:lnTo>
                  <a:pt x="14681939" y="10135304"/>
                </a:lnTo>
                <a:lnTo>
                  <a:pt x="14688906" y="10086377"/>
                </a:lnTo>
                <a:lnTo>
                  <a:pt x="14696987" y="10035295"/>
                </a:lnTo>
                <a:lnTo>
                  <a:pt x="14706235" y="9981881"/>
                </a:lnTo>
                <a:lnTo>
                  <a:pt x="14716699" y="9925960"/>
                </a:lnTo>
                <a:lnTo>
                  <a:pt x="14728431" y="9867353"/>
                </a:lnTo>
                <a:lnTo>
                  <a:pt x="14740485" y="9809842"/>
                </a:lnTo>
                <a:lnTo>
                  <a:pt x="14751923" y="9757084"/>
                </a:lnTo>
                <a:lnTo>
                  <a:pt x="14762801" y="9708720"/>
                </a:lnTo>
                <a:lnTo>
                  <a:pt x="14773178" y="9664391"/>
                </a:lnTo>
                <a:lnTo>
                  <a:pt x="14783112" y="9623740"/>
                </a:lnTo>
                <a:lnTo>
                  <a:pt x="14792661" y="9586406"/>
                </a:lnTo>
                <a:lnTo>
                  <a:pt x="14810835" y="9520257"/>
                </a:lnTo>
                <a:lnTo>
                  <a:pt x="14828164" y="9463074"/>
                </a:lnTo>
                <a:lnTo>
                  <a:pt x="14845112" y="9411988"/>
                </a:lnTo>
                <a:lnTo>
                  <a:pt x="14862143" y="9364127"/>
                </a:lnTo>
                <a:lnTo>
                  <a:pt x="14879721" y="9316621"/>
                </a:lnTo>
                <a:lnTo>
                  <a:pt x="14888859" y="9292105"/>
                </a:lnTo>
                <a:lnTo>
                  <a:pt x="14898309" y="9266601"/>
                </a:lnTo>
                <a:lnTo>
                  <a:pt x="14908127" y="9239751"/>
                </a:lnTo>
                <a:lnTo>
                  <a:pt x="14918372" y="9211195"/>
                </a:lnTo>
                <a:lnTo>
                  <a:pt x="14929774" y="9180552"/>
                </a:lnTo>
                <a:lnTo>
                  <a:pt x="14957570" y="9113421"/>
                </a:lnTo>
                <a:lnTo>
                  <a:pt x="14973594" y="9077497"/>
                </a:lnTo>
                <a:lnTo>
                  <a:pt x="14990791" y="9040377"/>
                </a:lnTo>
                <a:lnTo>
                  <a:pt x="15008973" y="9002344"/>
                </a:lnTo>
                <a:lnTo>
                  <a:pt x="15027958" y="8963680"/>
                </a:lnTo>
                <a:lnTo>
                  <a:pt x="15047561" y="8924666"/>
                </a:lnTo>
                <a:lnTo>
                  <a:pt x="15067596" y="8885586"/>
                </a:lnTo>
                <a:lnTo>
                  <a:pt x="15087879" y="8846721"/>
                </a:lnTo>
                <a:lnTo>
                  <a:pt x="15108225" y="8808354"/>
                </a:lnTo>
                <a:lnTo>
                  <a:pt x="15128450" y="8770767"/>
                </a:lnTo>
                <a:lnTo>
                  <a:pt x="15148369" y="8734242"/>
                </a:lnTo>
                <a:lnTo>
                  <a:pt x="15167796" y="8699062"/>
                </a:lnTo>
                <a:lnTo>
                  <a:pt x="15186548" y="8665509"/>
                </a:lnTo>
                <a:lnTo>
                  <a:pt x="15221287" y="8604412"/>
                </a:lnTo>
                <a:lnTo>
                  <a:pt x="15251107" y="8553210"/>
                </a:lnTo>
                <a:lnTo>
                  <a:pt x="15273003" y="8516579"/>
                </a:lnTo>
                <a:lnTo>
                  <a:pt x="15292835" y="8483838"/>
                </a:lnTo>
                <a:lnTo>
                  <a:pt x="15313661" y="8449686"/>
                </a:lnTo>
                <a:lnTo>
                  <a:pt x="15334681" y="8415386"/>
                </a:lnTo>
                <a:lnTo>
                  <a:pt x="15355094" y="8382203"/>
                </a:lnTo>
                <a:lnTo>
                  <a:pt x="15382826" y="8337285"/>
                </a:lnTo>
                <a:lnTo>
                  <a:pt x="15404691" y="8301987"/>
                </a:lnTo>
                <a:lnTo>
                  <a:pt x="15439837" y="8265392"/>
                </a:lnTo>
                <a:lnTo>
                  <a:pt x="15482907" y="8241959"/>
                </a:lnTo>
                <a:lnTo>
                  <a:pt x="15521577" y="8225962"/>
                </a:lnTo>
                <a:lnTo>
                  <a:pt x="15561287" y="8219275"/>
                </a:lnTo>
                <a:lnTo>
                  <a:pt x="15574249" y="8218020"/>
                </a:lnTo>
                <a:lnTo>
                  <a:pt x="15598369" y="8234230"/>
                </a:lnTo>
                <a:lnTo>
                  <a:pt x="15645086" y="8282654"/>
                </a:lnTo>
                <a:lnTo>
                  <a:pt x="15711824" y="8359718"/>
                </a:lnTo>
                <a:lnTo>
                  <a:pt x="15796004" y="8461850"/>
                </a:lnTo>
                <a:lnTo>
                  <a:pt x="15895051" y="8585476"/>
                </a:lnTo>
                <a:lnTo>
                  <a:pt x="16006385" y="8727022"/>
                </a:lnTo>
                <a:lnTo>
                  <a:pt x="16127431" y="8882916"/>
                </a:lnTo>
                <a:lnTo>
                  <a:pt x="16255611" y="9049585"/>
                </a:lnTo>
                <a:lnTo>
                  <a:pt x="16388347" y="9223454"/>
                </a:lnTo>
                <a:lnTo>
                  <a:pt x="16523063" y="9400951"/>
                </a:lnTo>
                <a:lnTo>
                  <a:pt x="16657180" y="9578502"/>
                </a:lnTo>
                <a:lnTo>
                  <a:pt x="16788122" y="9752535"/>
                </a:lnTo>
                <a:lnTo>
                  <a:pt x="16913311" y="9919475"/>
                </a:lnTo>
                <a:lnTo>
                  <a:pt x="17030171" y="10075750"/>
                </a:lnTo>
                <a:lnTo>
                  <a:pt x="17136123" y="10217787"/>
                </a:lnTo>
                <a:lnTo>
                  <a:pt x="17228590" y="10342011"/>
                </a:lnTo>
                <a:lnTo>
                  <a:pt x="17304996" y="10444850"/>
                </a:lnTo>
                <a:lnTo>
                  <a:pt x="17362762" y="10522731"/>
                </a:lnTo>
                <a:lnTo>
                  <a:pt x="17399312" y="10572079"/>
                </a:lnTo>
                <a:lnTo>
                  <a:pt x="17412068" y="10589323"/>
                </a:lnTo>
                <a:lnTo>
                  <a:pt x="17627727" y="10383926"/>
                </a:lnTo>
                <a:lnTo>
                  <a:pt x="17278578" y="9901275"/>
                </a:lnTo>
                <a:lnTo>
                  <a:pt x="18634113" y="9182417"/>
                </a:lnTo>
                <a:lnTo>
                  <a:pt x="18613577" y="8894889"/>
                </a:lnTo>
                <a:lnTo>
                  <a:pt x="18336310" y="9028379"/>
                </a:lnTo>
                <a:lnTo>
                  <a:pt x="18325973" y="9035262"/>
                </a:lnTo>
                <a:lnTo>
                  <a:pt x="18123789" y="9135262"/>
                </a:lnTo>
                <a:lnTo>
                  <a:pt x="18120652" y="9141345"/>
                </a:lnTo>
                <a:lnTo>
                  <a:pt x="17134801" y="9675355"/>
                </a:lnTo>
                <a:lnTo>
                  <a:pt x="15676575" y="7847418"/>
                </a:lnTo>
                <a:lnTo>
                  <a:pt x="17048505" y="7195273"/>
                </a:lnTo>
                <a:lnTo>
                  <a:pt x="18114403" y="9141040"/>
                </a:lnTo>
                <a:lnTo>
                  <a:pt x="18340235" y="9030500"/>
                </a:lnTo>
                <a:lnTo>
                  <a:pt x="17010405" y="6395212"/>
                </a:lnTo>
                <a:lnTo>
                  <a:pt x="16680205" y="6395212"/>
                </a:lnTo>
                <a:lnTo>
                  <a:pt x="16939691" y="6943725"/>
                </a:lnTo>
                <a:lnTo>
                  <a:pt x="15393708" y="7689202"/>
                </a:lnTo>
                <a:lnTo>
                  <a:pt x="14658644" y="6798970"/>
                </a:lnTo>
                <a:lnTo>
                  <a:pt x="14033169" y="5913145"/>
                </a:lnTo>
                <a:lnTo>
                  <a:pt x="14011929" y="5891234"/>
                </a:lnTo>
                <a:lnTo>
                  <a:pt x="13977444" y="5855415"/>
                </a:lnTo>
                <a:lnTo>
                  <a:pt x="13942890" y="5817896"/>
                </a:lnTo>
                <a:lnTo>
                  <a:pt x="13918605" y="5781713"/>
                </a:lnTo>
                <a:lnTo>
                  <a:pt x="13915662" y="5758250"/>
                </a:lnTo>
                <a:lnTo>
                  <a:pt x="13915866" y="5727094"/>
                </a:lnTo>
                <a:lnTo>
                  <a:pt x="13917220" y="5682264"/>
                </a:lnTo>
                <a:lnTo>
                  <a:pt x="13921625" y="5642314"/>
                </a:lnTo>
                <a:lnTo>
                  <a:pt x="13921908" y="5641572"/>
                </a:lnTo>
                <a:lnTo>
                  <a:pt x="13834173" y="5635294"/>
                </a:lnTo>
                <a:lnTo>
                  <a:pt x="13840434" y="5359501"/>
                </a:lnTo>
                <a:lnTo>
                  <a:pt x="13737894" y="5497220"/>
                </a:lnTo>
                <a:lnTo>
                  <a:pt x="13671219" y="5567070"/>
                </a:lnTo>
                <a:lnTo>
                  <a:pt x="12506223" y="4487214"/>
                </a:lnTo>
                <a:lnTo>
                  <a:pt x="12359944" y="4363745"/>
                </a:lnTo>
                <a:lnTo>
                  <a:pt x="12058319" y="4008145"/>
                </a:lnTo>
                <a:lnTo>
                  <a:pt x="11920423" y="3920172"/>
                </a:lnTo>
                <a:lnTo>
                  <a:pt x="9414700" y="1662925"/>
                </a:lnTo>
                <a:lnTo>
                  <a:pt x="10347667" y="695401"/>
                </a:lnTo>
                <a:lnTo>
                  <a:pt x="10485882" y="302348"/>
                </a:lnTo>
                <a:lnTo>
                  <a:pt x="10274236" y="198678"/>
                </a:lnTo>
                <a:lnTo>
                  <a:pt x="10131704" y="557187"/>
                </a:lnTo>
                <a:lnTo>
                  <a:pt x="9178594" y="1480845"/>
                </a:lnTo>
                <a:lnTo>
                  <a:pt x="7579004" y="0"/>
                </a:lnTo>
                <a:lnTo>
                  <a:pt x="7350086" y="190042"/>
                </a:lnTo>
                <a:lnTo>
                  <a:pt x="8877973" y="1580629"/>
                </a:lnTo>
                <a:lnTo>
                  <a:pt x="7228255" y="1987156"/>
                </a:lnTo>
                <a:lnTo>
                  <a:pt x="6239459" y="1968792"/>
                </a:lnTo>
                <a:lnTo>
                  <a:pt x="5330494" y="2433345"/>
                </a:lnTo>
                <a:lnTo>
                  <a:pt x="5235244" y="2449220"/>
                </a:lnTo>
                <a:lnTo>
                  <a:pt x="5012994" y="1906295"/>
                </a:lnTo>
                <a:lnTo>
                  <a:pt x="4838369" y="1957095"/>
                </a:lnTo>
                <a:lnTo>
                  <a:pt x="4997119" y="2369845"/>
                </a:lnTo>
                <a:lnTo>
                  <a:pt x="4978069" y="2487320"/>
                </a:lnTo>
                <a:lnTo>
                  <a:pt x="4905044" y="2579395"/>
                </a:lnTo>
                <a:lnTo>
                  <a:pt x="4130471" y="2877299"/>
                </a:lnTo>
                <a:lnTo>
                  <a:pt x="3152444" y="3252495"/>
                </a:lnTo>
                <a:lnTo>
                  <a:pt x="2958769" y="3106445"/>
                </a:lnTo>
                <a:lnTo>
                  <a:pt x="2765094" y="3100095"/>
                </a:lnTo>
                <a:lnTo>
                  <a:pt x="2352344" y="2839745"/>
                </a:lnTo>
                <a:lnTo>
                  <a:pt x="1799894" y="2601620"/>
                </a:lnTo>
                <a:lnTo>
                  <a:pt x="1993569" y="2233320"/>
                </a:lnTo>
                <a:lnTo>
                  <a:pt x="2155494" y="1972970"/>
                </a:lnTo>
                <a:lnTo>
                  <a:pt x="1872919" y="1903120"/>
                </a:lnTo>
                <a:lnTo>
                  <a:pt x="1742744" y="2090445"/>
                </a:lnTo>
                <a:lnTo>
                  <a:pt x="1536369" y="2522245"/>
                </a:lnTo>
                <a:lnTo>
                  <a:pt x="0" y="1952498"/>
                </a:lnTo>
                <a:lnTo>
                  <a:pt x="29298" y="2306345"/>
                </a:lnTo>
                <a:lnTo>
                  <a:pt x="1668805" y="2884093"/>
                </a:lnTo>
                <a:lnTo>
                  <a:pt x="2218994" y="3128670"/>
                </a:lnTo>
                <a:lnTo>
                  <a:pt x="2447594" y="3319170"/>
                </a:lnTo>
                <a:lnTo>
                  <a:pt x="2485694" y="3481095"/>
                </a:lnTo>
                <a:lnTo>
                  <a:pt x="2314244" y="3912895"/>
                </a:lnTo>
                <a:lnTo>
                  <a:pt x="1806244" y="4716170"/>
                </a:lnTo>
                <a:lnTo>
                  <a:pt x="1634794" y="5732170"/>
                </a:lnTo>
                <a:lnTo>
                  <a:pt x="1507794" y="6976770"/>
                </a:lnTo>
                <a:lnTo>
                  <a:pt x="1486789" y="7347559"/>
                </a:lnTo>
                <a:lnTo>
                  <a:pt x="1168069" y="9123070"/>
                </a:lnTo>
                <a:lnTo>
                  <a:pt x="834694" y="11088395"/>
                </a:lnTo>
                <a:lnTo>
                  <a:pt x="1222159" y="1117807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2080" y="2280370"/>
            <a:ext cx="1148512" cy="2381719"/>
          </a:xfrm>
          <a:custGeom>
            <a:avLst/>
            <a:gdLst/>
            <a:ahLst/>
            <a:cxnLst/>
            <a:rect l="l" t="t" r="r" b="b"/>
            <a:pathLst>
              <a:path w="2513965" h="5372100">
                <a:moveTo>
                  <a:pt x="42341" y="0"/>
                </a:moveTo>
                <a:lnTo>
                  <a:pt x="12700" y="3551758"/>
                </a:lnTo>
                <a:lnTo>
                  <a:pt x="0" y="5372100"/>
                </a:lnTo>
                <a:lnTo>
                  <a:pt x="385241" y="5325529"/>
                </a:lnTo>
                <a:lnTo>
                  <a:pt x="685800" y="5041900"/>
                </a:lnTo>
                <a:lnTo>
                  <a:pt x="1551990" y="4777676"/>
                </a:lnTo>
                <a:lnTo>
                  <a:pt x="1589214" y="4530204"/>
                </a:lnTo>
                <a:lnTo>
                  <a:pt x="1620764" y="4206187"/>
                </a:lnTo>
                <a:lnTo>
                  <a:pt x="1640229" y="4007726"/>
                </a:lnTo>
                <a:lnTo>
                  <a:pt x="1654048" y="3867647"/>
                </a:lnTo>
                <a:lnTo>
                  <a:pt x="1667882" y="3728292"/>
                </a:lnTo>
                <a:lnTo>
                  <a:pt x="1674628" y="3660746"/>
                </a:lnTo>
                <a:lnTo>
                  <a:pt x="1681167" y="3595612"/>
                </a:lnTo>
                <a:lnTo>
                  <a:pt x="1687429" y="3533635"/>
                </a:lnTo>
                <a:lnTo>
                  <a:pt x="1693341" y="3475558"/>
                </a:lnTo>
                <a:lnTo>
                  <a:pt x="1699346" y="3418703"/>
                </a:lnTo>
                <a:lnTo>
                  <a:pt x="1705948" y="3360060"/>
                </a:lnTo>
                <a:lnTo>
                  <a:pt x="1713172" y="3299875"/>
                </a:lnTo>
                <a:lnTo>
                  <a:pt x="1721044" y="3238390"/>
                </a:lnTo>
                <a:lnTo>
                  <a:pt x="1729589" y="3175852"/>
                </a:lnTo>
                <a:lnTo>
                  <a:pt x="1738832" y="3112503"/>
                </a:lnTo>
                <a:lnTo>
                  <a:pt x="1748800" y="3048590"/>
                </a:lnTo>
                <a:lnTo>
                  <a:pt x="1759516" y="2984355"/>
                </a:lnTo>
                <a:lnTo>
                  <a:pt x="1771007" y="2920045"/>
                </a:lnTo>
                <a:lnTo>
                  <a:pt x="1783299" y="2855902"/>
                </a:lnTo>
                <a:lnTo>
                  <a:pt x="1796415" y="2792173"/>
                </a:lnTo>
                <a:lnTo>
                  <a:pt x="1810383" y="2729101"/>
                </a:lnTo>
                <a:lnTo>
                  <a:pt x="1825226" y="2666931"/>
                </a:lnTo>
                <a:lnTo>
                  <a:pt x="1840972" y="2605907"/>
                </a:lnTo>
                <a:lnTo>
                  <a:pt x="1857644" y="2546274"/>
                </a:lnTo>
                <a:lnTo>
                  <a:pt x="1875269" y="2488276"/>
                </a:lnTo>
                <a:lnTo>
                  <a:pt x="1893871" y="2432158"/>
                </a:lnTo>
                <a:lnTo>
                  <a:pt x="1913477" y="2378165"/>
                </a:lnTo>
                <a:lnTo>
                  <a:pt x="1934111" y="2326540"/>
                </a:lnTo>
                <a:lnTo>
                  <a:pt x="1955800" y="2277529"/>
                </a:lnTo>
                <a:lnTo>
                  <a:pt x="1978205" y="2230537"/>
                </a:lnTo>
                <a:lnTo>
                  <a:pt x="2000924" y="2184806"/>
                </a:lnTo>
                <a:lnTo>
                  <a:pt x="2023891" y="2140326"/>
                </a:lnTo>
                <a:lnTo>
                  <a:pt x="2047039" y="2097087"/>
                </a:lnTo>
                <a:lnTo>
                  <a:pt x="2070301" y="2055081"/>
                </a:lnTo>
                <a:lnTo>
                  <a:pt x="2093611" y="2014297"/>
                </a:lnTo>
                <a:lnTo>
                  <a:pt x="2116901" y="1974725"/>
                </a:lnTo>
                <a:lnTo>
                  <a:pt x="2140106" y="1936357"/>
                </a:lnTo>
                <a:lnTo>
                  <a:pt x="2163159" y="1899183"/>
                </a:lnTo>
                <a:lnTo>
                  <a:pt x="2185992" y="1863193"/>
                </a:lnTo>
                <a:lnTo>
                  <a:pt x="2208539" y="1828377"/>
                </a:lnTo>
                <a:lnTo>
                  <a:pt x="2230734" y="1794727"/>
                </a:lnTo>
                <a:lnTo>
                  <a:pt x="2252510" y="1762233"/>
                </a:lnTo>
                <a:lnTo>
                  <a:pt x="2294536" y="1700673"/>
                </a:lnTo>
                <a:lnTo>
                  <a:pt x="2370626" y="1591001"/>
                </a:lnTo>
                <a:lnTo>
                  <a:pt x="2387600" y="1566329"/>
                </a:lnTo>
                <a:lnTo>
                  <a:pt x="2415807" y="1523444"/>
                </a:lnTo>
                <a:lnTo>
                  <a:pt x="2435455" y="1489958"/>
                </a:lnTo>
                <a:lnTo>
                  <a:pt x="2452376" y="1452906"/>
                </a:lnTo>
                <a:lnTo>
                  <a:pt x="2460448" y="1409356"/>
                </a:lnTo>
                <a:lnTo>
                  <a:pt x="2460843" y="1401091"/>
                </a:lnTo>
                <a:lnTo>
                  <a:pt x="2461298" y="1392381"/>
                </a:lnTo>
                <a:lnTo>
                  <a:pt x="2467724" y="1348013"/>
                </a:lnTo>
                <a:lnTo>
                  <a:pt x="2481963" y="1299123"/>
                </a:lnTo>
                <a:lnTo>
                  <a:pt x="2486934" y="1282362"/>
                </a:lnTo>
                <a:lnTo>
                  <a:pt x="2499035" y="1235868"/>
                </a:lnTo>
                <a:lnTo>
                  <a:pt x="2507234" y="1194530"/>
                </a:lnTo>
                <a:lnTo>
                  <a:pt x="2512787" y="1146263"/>
                </a:lnTo>
                <a:lnTo>
                  <a:pt x="2513438" y="1114322"/>
                </a:lnTo>
                <a:lnTo>
                  <a:pt x="2513065" y="1104352"/>
                </a:lnTo>
                <a:lnTo>
                  <a:pt x="2506641" y="1054284"/>
                </a:lnTo>
                <a:lnTo>
                  <a:pt x="2490109" y="1019107"/>
                </a:lnTo>
                <a:lnTo>
                  <a:pt x="2456369" y="991126"/>
                </a:lnTo>
                <a:lnTo>
                  <a:pt x="2438400" y="977900"/>
                </a:lnTo>
                <a:lnTo>
                  <a:pt x="2252141" y="821258"/>
                </a:lnTo>
                <a:lnTo>
                  <a:pt x="1749844" y="598144"/>
                </a:lnTo>
                <a:lnTo>
                  <a:pt x="42341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2080" y="2280370"/>
            <a:ext cx="1148512" cy="2381719"/>
          </a:xfrm>
          <a:custGeom>
            <a:avLst/>
            <a:gdLst/>
            <a:ahLst/>
            <a:cxnLst/>
            <a:rect l="l" t="t" r="r" b="b"/>
            <a:pathLst>
              <a:path w="2513965" h="5372100">
                <a:moveTo>
                  <a:pt x="1589214" y="4530204"/>
                </a:moveTo>
                <a:lnTo>
                  <a:pt x="1551990" y="4777676"/>
                </a:lnTo>
                <a:lnTo>
                  <a:pt x="685800" y="5041900"/>
                </a:lnTo>
                <a:lnTo>
                  <a:pt x="385241" y="5325529"/>
                </a:lnTo>
                <a:lnTo>
                  <a:pt x="0" y="5372100"/>
                </a:lnTo>
                <a:lnTo>
                  <a:pt x="12700" y="3551758"/>
                </a:lnTo>
                <a:lnTo>
                  <a:pt x="42341" y="0"/>
                </a:lnTo>
                <a:lnTo>
                  <a:pt x="1749844" y="598144"/>
                </a:lnTo>
                <a:lnTo>
                  <a:pt x="2252141" y="821258"/>
                </a:lnTo>
                <a:lnTo>
                  <a:pt x="2438400" y="977900"/>
                </a:lnTo>
                <a:lnTo>
                  <a:pt x="2456369" y="991126"/>
                </a:lnTo>
                <a:lnTo>
                  <a:pt x="2490109" y="1019107"/>
                </a:lnTo>
                <a:lnTo>
                  <a:pt x="2506641" y="1054284"/>
                </a:lnTo>
                <a:lnTo>
                  <a:pt x="2512421" y="1094680"/>
                </a:lnTo>
                <a:lnTo>
                  <a:pt x="2513526" y="1124613"/>
                </a:lnTo>
                <a:lnTo>
                  <a:pt x="2513314" y="1135252"/>
                </a:lnTo>
                <a:lnTo>
                  <a:pt x="2509169" y="1181779"/>
                </a:lnTo>
                <a:lnTo>
                  <a:pt x="2502182" y="1221549"/>
                </a:lnTo>
                <a:lnTo>
                  <a:pt x="2491426" y="1266249"/>
                </a:lnTo>
                <a:lnTo>
                  <a:pt x="2476500" y="1316558"/>
                </a:lnTo>
                <a:lnTo>
                  <a:pt x="2471481" y="1333270"/>
                </a:lnTo>
                <a:lnTo>
                  <a:pt x="2463190" y="1372610"/>
                </a:lnTo>
                <a:lnTo>
                  <a:pt x="2460448" y="1409356"/>
                </a:lnTo>
                <a:lnTo>
                  <a:pt x="2459913" y="1417431"/>
                </a:lnTo>
                <a:lnTo>
                  <a:pt x="2448142" y="1463838"/>
                </a:lnTo>
                <a:lnTo>
                  <a:pt x="2426601" y="1505653"/>
                </a:lnTo>
                <a:lnTo>
                  <a:pt x="2402873" y="1543584"/>
                </a:lnTo>
                <a:lnTo>
                  <a:pt x="2370626" y="1591001"/>
                </a:lnTo>
                <a:lnTo>
                  <a:pt x="2334086" y="1643621"/>
                </a:lnTo>
                <a:lnTo>
                  <a:pt x="2314654" y="1671588"/>
                </a:lnTo>
                <a:lnTo>
                  <a:pt x="2273799" y="1730884"/>
                </a:lnTo>
                <a:lnTo>
                  <a:pt x="2230734" y="1794727"/>
                </a:lnTo>
                <a:lnTo>
                  <a:pt x="2208539" y="1828377"/>
                </a:lnTo>
                <a:lnTo>
                  <a:pt x="2185992" y="1863193"/>
                </a:lnTo>
                <a:lnTo>
                  <a:pt x="2163159" y="1899183"/>
                </a:lnTo>
                <a:lnTo>
                  <a:pt x="2140106" y="1936357"/>
                </a:lnTo>
                <a:lnTo>
                  <a:pt x="2116901" y="1974725"/>
                </a:lnTo>
                <a:lnTo>
                  <a:pt x="2093611" y="2014297"/>
                </a:lnTo>
                <a:lnTo>
                  <a:pt x="2070301" y="2055081"/>
                </a:lnTo>
                <a:lnTo>
                  <a:pt x="2047039" y="2097087"/>
                </a:lnTo>
                <a:lnTo>
                  <a:pt x="2023891" y="2140326"/>
                </a:lnTo>
                <a:lnTo>
                  <a:pt x="2000924" y="2184806"/>
                </a:lnTo>
                <a:lnTo>
                  <a:pt x="1978205" y="2230537"/>
                </a:lnTo>
                <a:lnTo>
                  <a:pt x="1955800" y="2277529"/>
                </a:lnTo>
                <a:lnTo>
                  <a:pt x="1934111" y="2326540"/>
                </a:lnTo>
                <a:lnTo>
                  <a:pt x="1913477" y="2378165"/>
                </a:lnTo>
                <a:lnTo>
                  <a:pt x="1893871" y="2432158"/>
                </a:lnTo>
                <a:lnTo>
                  <a:pt x="1875269" y="2488276"/>
                </a:lnTo>
                <a:lnTo>
                  <a:pt x="1857644" y="2546274"/>
                </a:lnTo>
                <a:lnTo>
                  <a:pt x="1840972" y="2605907"/>
                </a:lnTo>
                <a:lnTo>
                  <a:pt x="1825226" y="2666931"/>
                </a:lnTo>
                <a:lnTo>
                  <a:pt x="1810383" y="2729101"/>
                </a:lnTo>
                <a:lnTo>
                  <a:pt x="1796415" y="2792173"/>
                </a:lnTo>
                <a:lnTo>
                  <a:pt x="1783299" y="2855902"/>
                </a:lnTo>
                <a:lnTo>
                  <a:pt x="1771007" y="2920045"/>
                </a:lnTo>
                <a:lnTo>
                  <a:pt x="1759516" y="2984355"/>
                </a:lnTo>
                <a:lnTo>
                  <a:pt x="1748800" y="3048590"/>
                </a:lnTo>
                <a:lnTo>
                  <a:pt x="1738832" y="3112503"/>
                </a:lnTo>
                <a:lnTo>
                  <a:pt x="1729589" y="3175852"/>
                </a:lnTo>
                <a:lnTo>
                  <a:pt x="1721044" y="3238390"/>
                </a:lnTo>
                <a:lnTo>
                  <a:pt x="1713172" y="3299875"/>
                </a:lnTo>
                <a:lnTo>
                  <a:pt x="1705948" y="3360060"/>
                </a:lnTo>
                <a:lnTo>
                  <a:pt x="1699346" y="3418703"/>
                </a:lnTo>
                <a:lnTo>
                  <a:pt x="1693341" y="3475558"/>
                </a:lnTo>
                <a:lnTo>
                  <a:pt x="1687429" y="3533635"/>
                </a:lnTo>
                <a:lnTo>
                  <a:pt x="1681167" y="3595612"/>
                </a:lnTo>
                <a:lnTo>
                  <a:pt x="1674628" y="3660746"/>
                </a:lnTo>
                <a:lnTo>
                  <a:pt x="1667882" y="3728292"/>
                </a:lnTo>
                <a:lnTo>
                  <a:pt x="1660998" y="3797507"/>
                </a:lnTo>
                <a:lnTo>
                  <a:pt x="1654048" y="3867647"/>
                </a:lnTo>
                <a:lnTo>
                  <a:pt x="1647101" y="3937967"/>
                </a:lnTo>
                <a:lnTo>
                  <a:pt x="1640229" y="4007726"/>
                </a:lnTo>
                <a:lnTo>
                  <a:pt x="1633502" y="4076178"/>
                </a:lnTo>
                <a:lnTo>
                  <a:pt x="1626990" y="4142579"/>
                </a:lnTo>
                <a:lnTo>
                  <a:pt x="1620764" y="4206187"/>
                </a:lnTo>
                <a:lnTo>
                  <a:pt x="1614894" y="4266257"/>
                </a:lnTo>
                <a:lnTo>
                  <a:pt x="1609451" y="4322045"/>
                </a:lnTo>
                <a:lnTo>
                  <a:pt x="1604505" y="4372808"/>
                </a:lnTo>
                <a:lnTo>
                  <a:pt x="1600126" y="4417802"/>
                </a:lnTo>
                <a:lnTo>
                  <a:pt x="1596386" y="4456283"/>
                </a:lnTo>
                <a:lnTo>
                  <a:pt x="1591101" y="4510732"/>
                </a:lnTo>
                <a:lnTo>
                  <a:pt x="1589697" y="4525212"/>
                </a:lnTo>
                <a:lnTo>
                  <a:pt x="1589214" y="45302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44340" y="3020978"/>
            <a:ext cx="858701" cy="787150"/>
          </a:xfrm>
          <a:custGeom>
            <a:avLst/>
            <a:gdLst/>
            <a:ahLst/>
            <a:cxnLst/>
            <a:rect l="l" t="t" r="r" b="b"/>
            <a:pathLst>
              <a:path w="1879600" h="1775459">
                <a:moveTo>
                  <a:pt x="785558" y="0"/>
                </a:moveTo>
                <a:lnTo>
                  <a:pt x="0" y="777862"/>
                </a:lnTo>
                <a:lnTo>
                  <a:pt x="1186040" y="1775231"/>
                </a:lnTo>
                <a:lnTo>
                  <a:pt x="1879193" y="974267"/>
                </a:lnTo>
                <a:lnTo>
                  <a:pt x="785558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44340" y="3020978"/>
            <a:ext cx="858701" cy="787150"/>
          </a:xfrm>
          <a:custGeom>
            <a:avLst/>
            <a:gdLst/>
            <a:ahLst/>
            <a:cxnLst/>
            <a:rect l="l" t="t" r="r" b="b"/>
            <a:pathLst>
              <a:path w="1879600" h="1775459">
                <a:moveTo>
                  <a:pt x="785558" y="0"/>
                </a:moveTo>
                <a:lnTo>
                  <a:pt x="1879193" y="974267"/>
                </a:lnTo>
                <a:lnTo>
                  <a:pt x="1186040" y="1775231"/>
                </a:lnTo>
                <a:lnTo>
                  <a:pt x="0" y="777862"/>
                </a:lnTo>
                <a:lnTo>
                  <a:pt x="785558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46940" y="2438455"/>
            <a:ext cx="1817776" cy="1024759"/>
          </a:xfrm>
          <a:custGeom>
            <a:avLst/>
            <a:gdLst/>
            <a:ahLst/>
            <a:cxnLst/>
            <a:rect l="l" t="t" r="r" b="b"/>
            <a:pathLst>
              <a:path w="3978909" h="2311400">
                <a:moveTo>
                  <a:pt x="3411214" y="1745272"/>
                </a:moveTo>
                <a:lnTo>
                  <a:pt x="3213061" y="1745272"/>
                </a:lnTo>
                <a:lnTo>
                  <a:pt x="3610051" y="2088946"/>
                </a:lnTo>
                <a:lnTo>
                  <a:pt x="3540201" y="2215946"/>
                </a:lnTo>
                <a:lnTo>
                  <a:pt x="3902151" y="2311196"/>
                </a:lnTo>
                <a:lnTo>
                  <a:pt x="3978351" y="1968296"/>
                </a:lnTo>
                <a:lnTo>
                  <a:pt x="3514801" y="1847646"/>
                </a:lnTo>
                <a:lnTo>
                  <a:pt x="3411214" y="1745272"/>
                </a:lnTo>
                <a:close/>
              </a:path>
              <a:path w="3978909" h="2311400">
                <a:moveTo>
                  <a:pt x="3025706" y="1364272"/>
                </a:moveTo>
                <a:lnTo>
                  <a:pt x="1676361" y="1364272"/>
                </a:lnTo>
                <a:lnTo>
                  <a:pt x="2654261" y="2265972"/>
                </a:lnTo>
                <a:lnTo>
                  <a:pt x="2787611" y="2183422"/>
                </a:lnTo>
                <a:lnTo>
                  <a:pt x="2990811" y="2050072"/>
                </a:lnTo>
                <a:lnTo>
                  <a:pt x="3126892" y="1845348"/>
                </a:lnTo>
                <a:lnTo>
                  <a:pt x="3213061" y="1745272"/>
                </a:lnTo>
                <a:lnTo>
                  <a:pt x="3411214" y="1745272"/>
                </a:lnTo>
                <a:lnTo>
                  <a:pt x="3025706" y="1364272"/>
                </a:lnTo>
                <a:close/>
              </a:path>
              <a:path w="3978909" h="2311400">
                <a:moveTo>
                  <a:pt x="882611" y="62522"/>
                </a:moveTo>
                <a:lnTo>
                  <a:pt x="142633" y="293179"/>
                </a:lnTo>
                <a:lnTo>
                  <a:pt x="0" y="356196"/>
                </a:lnTo>
                <a:lnTo>
                  <a:pt x="376948" y="824852"/>
                </a:lnTo>
                <a:lnTo>
                  <a:pt x="211366" y="975042"/>
                </a:lnTo>
                <a:lnTo>
                  <a:pt x="819797" y="1710550"/>
                </a:lnTo>
                <a:lnTo>
                  <a:pt x="546392" y="1980107"/>
                </a:lnTo>
                <a:lnTo>
                  <a:pt x="792835" y="2234247"/>
                </a:lnTo>
                <a:lnTo>
                  <a:pt x="1676361" y="1364272"/>
                </a:lnTo>
                <a:lnTo>
                  <a:pt x="3025706" y="1364272"/>
                </a:lnTo>
                <a:lnTo>
                  <a:pt x="2698023" y="1040422"/>
                </a:lnTo>
                <a:lnTo>
                  <a:pt x="1358861" y="1040422"/>
                </a:lnTo>
                <a:lnTo>
                  <a:pt x="774661" y="487972"/>
                </a:lnTo>
                <a:lnTo>
                  <a:pt x="1008049" y="308737"/>
                </a:lnTo>
                <a:lnTo>
                  <a:pt x="882611" y="62522"/>
                </a:lnTo>
                <a:close/>
              </a:path>
              <a:path w="3978909" h="2311400">
                <a:moveTo>
                  <a:pt x="2015947" y="0"/>
                </a:moveTo>
                <a:lnTo>
                  <a:pt x="2049081" y="85013"/>
                </a:lnTo>
                <a:lnTo>
                  <a:pt x="1797011" y="322872"/>
                </a:lnTo>
                <a:lnTo>
                  <a:pt x="1708111" y="659422"/>
                </a:lnTo>
                <a:lnTo>
                  <a:pt x="1358861" y="1040422"/>
                </a:lnTo>
                <a:lnTo>
                  <a:pt x="2698023" y="1040422"/>
                </a:lnTo>
                <a:lnTo>
                  <a:pt x="2428951" y="774496"/>
                </a:lnTo>
                <a:lnTo>
                  <a:pt x="2195804" y="7480"/>
                </a:lnTo>
                <a:lnTo>
                  <a:pt x="2015947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46940" y="2438455"/>
            <a:ext cx="1817776" cy="1024759"/>
          </a:xfrm>
          <a:custGeom>
            <a:avLst/>
            <a:gdLst/>
            <a:ahLst/>
            <a:cxnLst/>
            <a:rect l="l" t="t" r="r" b="b"/>
            <a:pathLst>
              <a:path w="3978909" h="2311400">
                <a:moveTo>
                  <a:pt x="3978351" y="1968296"/>
                </a:moveTo>
                <a:lnTo>
                  <a:pt x="3902151" y="2311196"/>
                </a:lnTo>
                <a:lnTo>
                  <a:pt x="3540201" y="2215946"/>
                </a:lnTo>
                <a:lnTo>
                  <a:pt x="3610051" y="2088946"/>
                </a:lnTo>
                <a:lnTo>
                  <a:pt x="3213061" y="1745272"/>
                </a:lnTo>
                <a:lnTo>
                  <a:pt x="3126892" y="1845348"/>
                </a:lnTo>
                <a:lnTo>
                  <a:pt x="2990811" y="2050072"/>
                </a:lnTo>
                <a:lnTo>
                  <a:pt x="2787611" y="2183422"/>
                </a:lnTo>
                <a:lnTo>
                  <a:pt x="2654261" y="2265972"/>
                </a:lnTo>
                <a:lnTo>
                  <a:pt x="1676361" y="1364272"/>
                </a:lnTo>
                <a:lnTo>
                  <a:pt x="792835" y="2234247"/>
                </a:lnTo>
                <a:lnTo>
                  <a:pt x="546392" y="1980107"/>
                </a:lnTo>
                <a:lnTo>
                  <a:pt x="819797" y="1710550"/>
                </a:lnTo>
                <a:lnTo>
                  <a:pt x="211366" y="975042"/>
                </a:lnTo>
                <a:lnTo>
                  <a:pt x="376948" y="824852"/>
                </a:lnTo>
                <a:lnTo>
                  <a:pt x="0" y="356196"/>
                </a:lnTo>
                <a:lnTo>
                  <a:pt x="142633" y="293179"/>
                </a:lnTo>
                <a:lnTo>
                  <a:pt x="882611" y="62522"/>
                </a:lnTo>
                <a:lnTo>
                  <a:pt x="1008049" y="308737"/>
                </a:lnTo>
                <a:lnTo>
                  <a:pt x="774661" y="487972"/>
                </a:lnTo>
                <a:lnTo>
                  <a:pt x="1358861" y="1040422"/>
                </a:lnTo>
                <a:lnTo>
                  <a:pt x="1708111" y="659422"/>
                </a:lnTo>
                <a:lnTo>
                  <a:pt x="1797011" y="322872"/>
                </a:lnTo>
                <a:lnTo>
                  <a:pt x="2049081" y="85013"/>
                </a:lnTo>
                <a:lnTo>
                  <a:pt x="2015947" y="0"/>
                </a:lnTo>
                <a:lnTo>
                  <a:pt x="2195804" y="7480"/>
                </a:lnTo>
                <a:lnTo>
                  <a:pt x="2428951" y="774496"/>
                </a:lnTo>
                <a:lnTo>
                  <a:pt x="3514801" y="1847646"/>
                </a:lnTo>
                <a:lnTo>
                  <a:pt x="3978351" y="1968296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73492" y="3395024"/>
            <a:ext cx="715390" cy="859502"/>
          </a:xfrm>
          <a:custGeom>
            <a:avLst/>
            <a:gdLst/>
            <a:ahLst/>
            <a:cxnLst/>
            <a:rect l="l" t="t" r="r" b="b"/>
            <a:pathLst>
              <a:path w="1565909" h="1938654">
                <a:moveTo>
                  <a:pt x="411543" y="0"/>
                </a:moveTo>
                <a:lnTo>
                  <a:pt x="0" y="823087"/>
                </a:lnTo>
                <a:lnTo>
                  <a:pt x="441363" y="1848967"/>
                </a:lnTo>
                <a:lnTo>
                  <a:pt x="730630" y="1938426"/>
                </a:lnTo>
                <a:lnTo>
                  <a:pt x="1321104" y="1243571"/>
                </a:lnTo>
                <a:lnTo>
                  <a:pt x="1565655" y="1133233"/>
                </a:lnTo>
                <a:lnTo>
                  <a:pt x="1288300" y="832040"/>
                </a:lnTo>
                <a:lnTo>
                  <a:pt x="718705" y="307174"/>
                </a:lnTo>
                <a:lnTo>
                  <a:pt x="411543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73492" y="3395024"/>
            <a:ext cx="715390" cy="859502"/>
          </a:xfrm>
          <a:custGeom>
            <a:avLst/>
            <a:gdLst/>
            <a:ahLst/>
            <a:cxnLst/>
            <a:rect l="l" t="t" r="r" b="b"/>
            <a:pathLst>
              <a:path w="1565909" h="1938654">
                <a:moveTo>
                  <a:pt x="411543" y="0"/>
                </a:moveTo>
                <a:lnTo>
                  <a:pt x="718705" y="307174"/>
                </a:lnTo>
                <a:lnTo>
                  <a:pt x="1288300" y="832040"/>
                </a:lnTo>
                <a:lnTo>
                  <a:pt x="1565655" y="1133233"/>
                </a:lnTo>
                <a:lnTo>
                  <a:pt x="1321104" y="1243571"/>
                </a:lnTo>
                <a:lnTo>
                  <a:pt x="730630" y="1938426"/>
                </a:lnTo>
                <a:lnTo>
                  <a:pt x="441363" y="1848967"/>
                </a:lnTo>
                <a:lnTo>
                  <a:pt x="0" y="823087"/>
                </a:lnTo>
                <a:lnTo>
                  <a:pt x="411543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17737" y="3916041"/>
            <a:ext cx="787626" cy="344308"/>
          </a:xfrm>
          <a:custGeom>
            <a:avLst/>
            <a:gdLst/>
            <a:ahLst/>
            <a:cxnLst/>
            <a:rect l="l" t="t" r="r" b="b"/>
            <a:pathLst>
              <a:path w="1724025" h="776604">
                <a:moveTo>
                  <a:pt x="1688137" y="200317"/>
                </a:moveTo>
                <a:lnTo>
                  <a:pt x="334518" y="200317"/>
                </a:lnTo>
                <a:lnTo>
                  <a:pt x="1257147" y="398551"/>
                </a:lnTo>
                <a:lnTo>
                  <a:pt x="1171105" y="747737"/>
                </a:lnTo>
                <a:lnTo>
                  <a:pt x="1299019" y="776008"/>
                </a:lnTo>
                <a:lnTo>
                  <a:pt x="1373720" y="423329"/>
                </a:lnTo>
                <a:lnTo>
                  <a:pt x="1634803" y="423329"/>
                </a:lnTo>
                <a:lnTo>
                  <a:pt x="1688137" y="200317"/>
                </a:lnTo>
                <a:close/>
              </a:path>
              <a:path w="1724025" h="776604">
                <a:moveTo>
                  <a:pt x="1634803" y="423329"/>
                </a:moveTo>
                <a:lnTo>
                  <a:pt x="1373720" y="423329"/>
                </a:lnTo>
                <a:lnTo>
                  <a:pt x="1622120" y="476364"/>
                </a:lnTo>
                <a:lnTo>
                  <a:pt x="1634803" y="423329"/>
                </a:lnTo>
                <a:close/>
              </a:path>
              <a:path w="1724025" h="776604">
                <a:moveTo>
                  <a:pt x="24714" y="58800"/>
                </a:moveTo>
                <a:lnTo>
                  <a:pt x="0" y="158749"/>
                </a:lnTo>
                <a:lnTo>
                  <a:pt x="219659" y="204025"/>
                </a:lnTo>
                <a:lnTo>
                  <a:pt x="193662" y="342899"/>
                </a:lnTo>
                <a:lnTo>
                  <a:pt x="296926" y="363334"/>
                </a:lnTo>
                <a:lnTo>
                  <a:pt x="334518" y="200317"/>
                </a:lnTo>
                <a:lnTo>
                  <a:pt x="1688137" y="200317"/>
                </a:lnTo>
                <a:lnTo>
                  <a:pt x="1712061" y="100279"/>
                </a:lnTo>
                <a:lnTo>
                  <a:pt x="249301" y="100279"/>
                </a:lnTo>
                <a:lnTo>
                  <a:pt x="24714" y="58800"/>
                </a:lnTo>
                <a:close/>
              </a:path>
              <a:path w="1724025" h="776604">
                <a:moveTo>
                  <a:pt x="361950" y="0"/>
                </a:moveTo>
                <a:lnTo>
                  <a:pt x="249301" y="100279"/>
                </a:lnTo>
                <a:lnTo>
                  <a:pt x="1712061" y="100279"/>
                </a:lnTo>
                <a:lnTo>
                  <a:pt x="1724025" y="50253"/>
                </a:lnTo>
                <a:lnTo>
                  <a:pt x="1635284" y="29235"/>
                </a:lnTo>
                <a:lnTo>
                  <a:pt x="497763" y="29235"/>
                </a:lnTo>
                <a:lnTo>
                  <a:pt x="361950" y="0"/>
                </a:lnTo>
                <a:close/>
              </a:path>
              <a:path w="1724025" h="776604">
                <a:moveTo>
                  <a:pt x="1583220" y="16903"/>
                </a:moveTo>
                <a:lnTo>
                  <a:pt x="497763" y="29235"/>
                </a:lnTo>
                <a:lnTo>
                  <a:pt x="1635284" y="29235"/>
                </a:lnTo>
                <a:lnTo>
                  <a:pt x="1583220" y="16903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17737" y="3916041"/>
            <a:ext cx="787626" cy="344308"/>
          </a:xfrm>
          <a:custGeom>
            <a:avLst/>
            <a:gdLst/>
            <a:ahLst/>
            <a:cxnLst/>
            <a:rect l="l" t="t" r="r" b="b"/>
            <a:pathLst>
              <a:path w="1724025" h="776604">
                <a:moveTo>
                  <a:pt x="24714" y="58800"/>
                </a:moveTo>
                <a:lnTo>
                  <a:pt x="249301" y="100279"/>
                </a:lnTo>
                <a:lnTo>
                  <a:pt x="361950" y="0"/>
                </a:lnTo>
                <a:lnTo>
                  <a:pt x="497763" y="29235"/>
                </a:lnTo>
                <a:lnTo>
                  <a:pt x="1583220" y="16903"/>
                </a:lnTo>
                <a:lnTo>
                  <a:pt x="1724025" y="50253"/>
                </a:lnTo>
                <a:lnTo>
                  <a:pt x="1622120" y="476364"/>
                </a:lnTo>
                <a:lnTo>
                  <a:pt x="1373720" y="423329"/>
                </a:lnTo>
                <a:lnTo>
                  <a:pt x="1299019" y="776008"/>
                </a:lnTo>
                <a:lnTo>
                  <a:pt x="1171105" y="747737"/>
                </a:lnTo>
                <a:lnTo>
                  <a:pt x="1257147" y="398551"/>
                </a:lnTo>
                <a:lnTo>
                  <a:pt x="334518" y="200317"/>
                </a:lnTo>
                <a:lnTo>
                  <a:pt x="296926" y="363334"/>
                </a:lnTo>
                <a:lnTo>
                  <a:pt x="193662" y="342899"/>
                </a:lnTo>
                <a:lnTo>
                  <a:pt x="219659" y="204025"/>
                </a:lnTo>
                <a:lnTo>
                  <a:pt x="0" y="158749"/>
                </a:lnTo>
                <a:lnTo>
                  <a:pt x="24714" y="5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45551" y="5102134"/>
            <a:ext cx="574111" cy="740134"/>
          </a:xfrm>
          <a:custGeom>
            <a:avLst/>
            <a:gdLst/>
            <a:ahLst/>
            <a:cxnLst/>
            <a:rect l="l" t="t" r="r" b="b"/>
            <a:pathLst>
              <a:path w="1256665" h="1669415">
                <a:moveTo>
                  <a:pt x="776363" y="0"/>
                </a:moveTo>
                <a:lnTo>
                  <a:pt x="256565" y="69977"/>
                </a:lnTo>
                <a:lnTo>
                  <a:pt x="0" y="713054"/>
                </a:lnTo>
                <a:lnTo>
                  <a:pt x="31877" y="1582496"/>
                </a:lnTo>
                <a:lnTo>
                  <a:pt x="196303" y="1668983"/>
                </a:lnTo>
                <a:lnTo>
                  <a:pt x="1256169" y="1016266"/>
                </a:lnTo>
                <a:lnTo>
                  <a:pt x="892987" y="169938"/>
                </a:lnTo>
                <a:lnTo>
                  <a:pt x="776363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45551" y="5102134"/>
            <a:ext cx="574111" cy="740134"/>
          </a:xfrm>
          <a:custGeom>
            <a:avLst/>
            <a:gdLst/>
            <a:ahLst/>
            <a:cxnLst/>
            <a:rect l="l" t="t" r="r" b="b"/>
            <a:pathLst>
              <a:path w="1256665" h="1669415">
                <a:moveTo>
                  <a:pt x="776363" y="0"/>
                </a:moveTo>
                <a:lnTo>
                  <a:pt x="892987" y="169938"/>
                </a:lnTo>
                <a:lnTo>
                  <a:pt x="1256169" y="1016266"/>
                </a:lnTo>
                <a:lnTo>
                  <a:pt x="196303" y="1668983"/>
                </a:lnTo>
                <a:lnTo>
                  <a:pt x="31877" y="1582496"/>
                </a:lnTo>
                <a:lnTo>
                  <a:pt x="0" y="713054"/>
                </a:lnTo>
                <a:lnTo>
                  <a:pt x="256565" y="69977"/>
                </a:lnTo>
                <a:lnTo>
                  <a:pt x="776363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48014" y="5729967"/>
            <a:ext cx="621107" cy="347404"/>
          </a:xfrm>
          <a:custGeom>
            <a:avLst/>
            <a:gdLst/>
            <a:ahLst/>
            <a:cxnLst/>
            <a:rect l="l" t="t" r="r" b="b"/>
            <a:pathLst>
              <a:path w="1359534" h="783590">
                <a:moveTo>
                  <a:pt x="83299" y="0"/>
                </a:moveTo>
                <a:lnTo>
                  <a:pt x="0" y="146608"/>
                </a:lnTo>
                <a:lnTo>
                  <a:pt x="633082" y="483146"/>
                </a:lnTo>
                <a:lnTo>
                  <a:pt x="1359458" y="783018"/>
                </a:lnTo>
                <a:lnTo>
                  <a:pt x="1305420" y="639000"/>
                </a:lnTo>
                <a:lnTo>
                  <a:pt x="83299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048014" y="5729967"/>
            <a:ext cx="621107" cy="347404"/>
          </a:xfrm>
          <a:custGeom>
            <a:avLst/>
            <a:gdLst/>
            <a:ahLst/>
            <a:cxnLst/>
            <a:rect l="l" t="t" r="r" b="b"/>
            <a:pathLst>
              <a:path w="1359534" h="783590">
                <a:moveTo>
                  <a:pt x="83299" y="0"/>
                </a:moveTo>
                <a:lnTo>
                  <a:pt x="1305420" y="639000"/>
                </a:lnTo>
                <a:lnTo>
                  <a:pt x="1359458" y="783018"/>
                </a:lnTo>
                <a:lnTo>
                  <a:pt x="633082" y="483146"/>
                </a:lnTo>
                <a:lnTo>
                  <a:pt x="0" y="146608"/>
                </a:lnTo>
                <a:lnTo>
                  <a:pt x="83299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76664" y="5003677"/>
            <a:ext cx="827949" cy="888781"/>
          </a:xfrm>
          <a:custGeom>
            <a:avLst/>
            <a:gdLst/>
            <a:ahLst/>
            <a:cxnLst/>
            <a:rect l="l" t="t" r="r" b="b"/>
            <a:pathLst>
              <a:path w="1812290" h="2004694">
                <a:moveTo>
                  <a:pt x="736600" y="0"/>
                </a:moveTo>
                <a:lnTo>
                  <a:pt x="0" y="1490129"/>
                </a:lnTo>
                <a:lnTo>
                  <a:pt x="1126070" y="2004479"/>
                </a:lnTo>
                <a:lnTo>
                  <a:pt x="1504950" y="1636179"/>
                </a:lnTo>
                <a:lnTo>
                  <a:pt x="1572679" y="1475308"/>
                </a:lnTo>
                <a:lnTo>
                  <a:pt x="1435100" y="1375829"/>
                </a:lnTo>
                <a:lnTo>
                  <a:pt x="1811870" y="472008"/>
                </a:lnTo>
                <a:lnTo>
                  <a:pt x="736600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76664" y="5003677"/>
            <a:ext cx="827949" cy="888781"/>
          </a:xfrm>
          <a:custGeom>
            <a:avLst/>
            <a:gdLst/>
            <a:ahLst/>
            <a:cxnLst/>
            <a:rect l="l" t="t" r="r" b="b"/>
            <a:pathLst>
              <a:path w="1812290" h="2004694">
                <a:moveTo>
                  <a:pt x="736600" y="0"/>
                </a:moveTo>
                <a:lnTo>
                  <a:pt x="0" y="1490129"/>
                </a:lnTo>
                <a:lnTo>
                  <a:pt x="1126070" y="2004479"/>
                </a:lnTo>
                <a:lnTo>
                  <a:pt x="1504950" y="1636179"/>
                </a:lnTo>
                <a:lnTo>
                  <a:pt x="1572679" y="1475308"/>
                </a:lnTo>
                <a:lnTo>
                  <a:pt x="1435100" y="1375829"/>
                </a:lnTo>
                <a:lnTo>
                  <a:pt x="1811870" y="472008"/>
                </a:lnTo>
                <a:lnTo>
                  <a:pt x="73660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03509" y="4525080"/>
            <a:ext cx="668974" cy="521951"/>
          </a:xfrm>
          <a:custGeom>
            <a:avLst/>
            <a:gdLst/>
            <a:ahLst/>
            <a:cxnLst/>
            <a:rect l="l" t="t" r="r" b="b"/>
            <a:pathLst>
              <a:path w="1464309" h="1177290">
                <a:moveTo>
                  <a:pt x="247650" y="0"/>
                </a:moveTo>
                <a:lnTo>
                  <a:pt x="0" y="584200"/>
                </a:lnTo>
                <a:lnTo>
                  <a:pt x="226491" y="891108"/>
                </a:lnTo>
                <a:lnTo>
                  <a:pt x="933450" y="1176858"/>
                </a:lnTo>
                <a:lnTo>
                  <a:pt x="1134681" y="1061161"/>
                </a:lnTo>
                <a:lnTo>
                  <a:pt x="1354874" y="997966"/>
                </a:lnTo>
                <a:lnTo>
                  <a:pt x="1463700" y="772680"/>
                </a:lnTo>
                <a:lnTo>
                  <a:pt x="1368742" y="526986"/>
                </a:lnTo>
                <a:lnTo>
                  <a:pt x="802220" y="239179"/>
                </a:lnTo>
                <a:lnTo>
                  <a:pt x="247650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03509" y="4525080"/>
            <a:ext cx="668974" cy="521951"/>
          </a:xfrm>
          <a:custGeom>
            <a:avLst/>
            <a:gdLst/>
            <a:ahLst/>
            <a:cxnLst/>
            <a:rect l="l" t="t" r="r" b="b"/>
            <a:pathLst>
              <a:path w="1464309" h="1177290">
                <a:moveTo>
                  <a:pt x="247650" y="0"/>
                </a:moveTo>
                <a:lnTo>
                  <a:pt x="0" y="584200"/>
                </a:lnTo>
                <a:lnTo>
                  <a:pt x="226491" y="891108"/>
                </a:lnTo>
                <a:lnTo>
                  <a:pt x="933450" y="1176858"/>
                </a:lnTo>
                <a:lnTo>
                  <a:pt x="1134681" y="1061161"/>
                </a:lnTo>
                <a:lnTo>
                  <a:pt x="1354874" y="997966"/>
                </a:lnTo>
                <a:lnTo>
                  <a:pt x="1463700" y="772680"/>
                </a:lnTo>
                <a:lnTo>
                  <a:pt x="1368742" y="526986"/>
                </a:lnTo>
                <a:lnTo>
                  <a:pt x="802220" y="239179"/>
                </a:lnTo>
                <a:lnTo>
                  <a:pt x="24765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09198" y="4029593"/>
            <a:ext cx="871465" cy="998577"/>
          </a:xfrm>
          <a:custGeom>
            <a:avLst/>
            <a:gdLst/>
            <a:ahLst/>
            <a:cxnLst/>
            <a:rect l="l" t="t" r="r" b="b"/>
            <a:pathLst>
              <a:path w="1907540" h="2252345">
                <a:moveTo>
                  <a:pt x="902830" y="519811"/>
                </a:moveTo>
                <a:lnTo>
                  <a:pt x="770470" y="554570"/>
                </a:lnTo>
                <a:lnTo>
                  <a:pt x="359829" y="1248841"/>
                </a:lnTo>
                <a:lnTo>
                  <a:pt x="0" y="1748370"/>
                </a:lnTo>
                <a:lnTo>
                  <a:pt x="1062570" y="2252141"/>
                </a:lnTo>
                <a:lnTo>
                  <a:pt x="1422400" y="1634070"/>
                </a:lnTo>
                <a:lnTo>
                  <a:pt x="1744129" y="910170"/>
                </a:lnTo>
                <a:lnTo>
                  <a:pt x="1363129" y="732370"/>
                </a:lnTo>
                <a:lnTo>
                  <a:pt x="1393011" y="668870"/>
                </a:lnTo>
                <a:lnTo>
                  <a:pt x="1261529" y="668870"/>
                </a:lnTo>
                <a:lnTo>
                  <a:pt x="902830" y="519811"/>
                </a:lnTo>
                <a:close/>
              </a:path>
              <a:path w="1907540" h="2252345">
                <a:moveTo>
                  <a:pt x="1854507" y="516470"/>
                </a:moveTo>
                <a:lnTo>
                  <a:pt x="1464729" y="516470"/>
                </a:lnTo>
                <a:lnTo>
                  <a:pt x="1782775" y="671893"/>
                </a:lnTo>
                <a:lnTo>
                  <a:pt x="1854507" y="516470"/>
                </a:lnTo>
                <a:close/>
              </a:path>
              <a:path w="1907540" h="2252345">
                <a:moveTo>
                  <a:pt x="1562100" y="0"/>
                </a:moveTo>
                <a:lnTo>
                  <a:pt x="1123950" y="16929"/>
                </a:lnTo>
                <a:lnTo>
                  <a:pt x="1009650" y="296329"/>
                </a:lnTo>
                <a:lnTo>
                  <a:pt x="1346200" y="452970"/>
                </a:lnTo>
                <a:lnTo>
                  <a:pt x="1261529" y="668870"/>
                </a:lnTo>
                <a:lnTo>
                  <a:pt x="1393011" y="668870"/>
                </a:lnTo>
                <a:lnTo>
                  <a:pt x="1464729" y="516470"/>
                </a:lnTo>
                <a:lnTo>
                  <a:pt x="1854507" y="516470"/>
                </a:lnTo>
                <a:lnTo>
                  <a:pt x="1906943" y="402856"/>
                </a:lnTo>
                <a:lnTo>
                  <a:pt x="1649679" y="68033"/>
                </a:lnTo>
                <a:lnTo>
                  <a:pt x="1568704" y="14897"/>
                </a:lnTo>
                <a:lnTo>
                  <a:pt x="1562100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09198" y="4029593"/>
            <a:ext cx="871465" cy="998577"/>
          </a:xfrm>
          <a:custGeom>
            <a:avLst/>
            <a:gdLst/>
            <a:ahLst/>
            <a:cxnLst/>
            <a:rect l="l" t="t" r="r" b="b"/>
            <a:pathLst>
              <a:path w="1907540" h="2252345">
                <a:moveTo>
                  <a:pt x="1562100" y="0"/>
                </a:moveTo>
                <a:lnTo>
                  <a:pt x="1123950" y="16929"/>
                </a:lnTo>
                <a:lnTo>
                  <a:pt x="1009650" y="296329"/>
                </a:lnTo>
                <a:lnTo>
                  <a:pt x="1346200" y="452970"/>
                </a:lnTo>
                <a:lnTo>
                  <a:pt x="1261529" y="668870"/>
                </a:lnTo>
                <a:lnTo>
                  <a:pt x="902830" y="519811"/>
                </a:lnTo>
                <a:lnTo>
                  <a:pt x="770470" y="554570"/>
                </a:lnTo>
                <a:lnTo>
                  <a:pt x="359829" y="1248841"/>
                </a:lnTo>
                <a:lnTo>
                  <a:pt x="0" y="1748370"/>
                </a:lnTo>
                <a:lnTo>
                  <a:pt x="1062570" y="2252141"/>
                </a:lnTo>
                <a:lnTo>
                  <a:pt x="1422400" y="1634070"/>
                </a:lnTo>
                <a:lnTo>
                  <a:pt x="1744129" y="910170"/>
                </a:lnTo>
                <a:lnTo>
                  <a:pt x="1363129" y="732370"/>
                </a:lnTo>
                <a:lnTo>
                  <a:pt x="1464729" y="516470"/>
                </a:lnTo>
                <a:lnTo>
                  <a:pt x="1782775" y="671893"/>
                </a:lnTo>
                <a:lnTo>
                  <a:pt x="1906943" y="402856"/>
                </a:lnTo>
                <a:lnTo>
                  <a:pt x="1649679" y="68033"/>
                </a:lnTo>
                <a:lnTo>
                  <a:pt x="1568704" y="1489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27217" y="4575737"/>
            <a:ext cx="1771070" cy="1436633"/>
          </a:xfrm>
          <a:custGeom>
            <a:avLst/>
            <a:gdLst/>
            <a:ahLst/>
            <a:cxnLst/>
            <a:rect l="l" t="t" r="r" b="b"/>
            <a:pathLst>
              <a:path w="3876675" h="3240405">
                <a:moveTo>
                  <a:pt x="2813481" y="2636050"/>
                </a:moveTo>
                <a:lnTo>
                  <a:pt x="2322131" y="2636050"/>
                </a:lnTo>
                <a:lnTo>
                  <a:pt x="3536683" y="3239871"/>
                </a:lnTo>
                <a:lnTo>
                  <a:pt x="3663320" y="2936239"/>
                </a:lnTo>
                <a:lnTo>
                  <a:pt x="3426282" y="2936239"/>
                </a:lnTo>
                <a:lnTo>
                  <a:pt x="2813481" y="2636050"/>
                </a:lnTo>
                <a:close/>
              </a:path>
              <a:path w="3876675" h="3240405">
                <a:moveTo>
                  <a:pt x="2775019" y="1642325"/>
                </a:moveTo>
                <a:lnTo>
                  <a:pt x="269125" y="1642325"/>
                </a:lnTo>
                <a:lnTo>
                  <a:pt x="786701" y="1904555"/>
                </a:lnTo>
                <a:lnTo>
                  <a:pt x="683183" y="2104682"/>
                </a:lnTo>
                <a:lnTo>
                  <a:pt x="2846603" y="3163963"/>
                </a:lnTo>
                <a:lnTo>
                  <a:pt x="2884563" y="3060445"/>
                </a:lnTo>
                <a:lnTo>
                  <a:pt x="2273833" y="2729204"/>
                </a:lnTo>
                <a:lnTo>
                  <a:pt x="2322131" y="2636050"/>
                </a:lnTo>
                <a:lnTo>
                  <a:pt x="2813481" y="2636050"/>
                </a:lnTo>
                <a:lnTo>
                  <a:pt x="2404948" y="2435923"/>
                </a:lnTo>
                <a:lnTo>
                  <a:pt x="2775019" y="1642325"/>
                </a:lnTo>
                <a:close/>
              </a:path>
              <a:path w="3876675" h="3240405">
                <a:moveTo>
                  <a:pt x="3549967" y="2480640"/>
                </a:moveTo>
                <a:lnTo>
                  <a:pt x="3512540" y="2556687"/>
                </a:lnTo>
                <a:lnTo>
                  <a:pt x="3584994" y="2584297"/>
                </a:lnTo>
                <a:lnTo>
                  <a:pt x="3426282" y="2936239"/>
                </a:lnTo>
                <a:lnTo>
                  <a:pt x="3663320" y="2936239"/>
                </a:lnTo>
                <a:lnTo>
                  <a:pt x="3775227" y="2667927"/>
                </a:lnTo>
                <a:lnTo>
                  <a:pt x="3855623" y="2667927"/>
                </a:lnTo>
                <a:lnTo>
                  <a:pt x="3876446" y="2607182"/>
                </a:lnTo>
                <a:lnTo>
                  <a:pt x="3625900" y="2493302"/>
                </a:lnTo>
                <a:lnTo>
                  <a:pt x="3549967" y="2480640"/>
                </a:lnTo>
                <a:close/>
              </a:path>
              <a:path w="3876675" h="3240405">
                <a:moveTo>
                  <a:pt x="3855623" y="2667927"/>
                </a:moveTo>
                <a:lnTo>
                  <a:pt x="3775227" y="2667927"/>
                </a:lnTo>
                <a:lnTo>
                  <a:pt x="3846080" y="2695765"/>
                </a:lnTo>
                <a:lnTo>
                  <a:pt x="3855623" y="2667927"/>
                </a:lnTo>
                <a:close/>
              </a:path>
              <a:path w="3876675" h="3240405">
                <a:moveTo>
                  <a:pt x="434403" y="0"/>
                </a:moveTo>
                <a:lnTo>
                  <a:pt x="418884" y="55879"/>
                </a:lnTo>
                <a:lnTo>
                  <a:pt x="393344" y="65468"/>
                </a:lnTo>
                <a:lnTo>
                  <a:pt x="348488" y="144830"/>
                </a:lnTo>
                <a:lnTo>
                  <a:pt x="389902" y="175882"/>
                </a:lnTo>
                <a:lnTo>
                  <a:pt x="365747" y="244894"/>
                </a:lnTo>
                <a:lnTo>
                  <a:pt x="313982" y="279399"/>
                </a:lnTo>
                <a:lnTo>
                  <a:pt x="0" y="1245527"/>
                </a:lnTo>
                <a:lnTo>
                  <a:pt x="120764" y="1383537"/>
                </a:lnTo>
                <a:lnTo>
                  <a:pt x="10350" y="1794141"/>
                </a:lnTo>
                <a:lnTo>
                  <a:pt x="210477" y="1835556"/>
                </a:lnTo>
                <a:lnTo>
                  <a:pt x="269125" y="1642325"/>
                </a:lnTo>
                <a:lnTo>
                  <a:pt x="2775019" y="1642325"/>
                </a:lnTo>
                <a:lnTo>
                  <a:pt x="2787942" y="1614614"/>
                </a:lnTo>
                <a:lnTo>
                  <a:pt x="2850057" y="1600809"/>
                </a:lnTo>
                <a:lnTo>
                  <a:pt x="2877667" y="1538719"/>
                </a:lnTo>
                <a:lnTo>
                  <a:pt x="2839694" y="1500746"/>
                </a:lnTo>
                <a:lnTo>
                  <a:pt x="2891459" y="1404238"/>
                </a:lnTo>
                <a:lnTo>
                  <a:pt x="2988068" y="1338681"/>
                </a:lnTo>
                <a:lnTo>
                  <a:pt x="3022574" y="1231709"/>
                </a:lnTo>
                <a:lnTo>
                  <a:pt x="2974263" y="1173060"/>
                </a:lnTo>
                <a:lnTo>
                  <a:pt x="2699562" y="1058252"/>
                </a:lnTo>
                <a:lnTo>
                  <a:pt x="2725839" y="1007440"/>
                </a:lnTo>
                <a:lnTo>
                  <a:pt x="2556472" y="923658"/>
                </a:lnTo>
                <a:lnTo>
                  <a:pt x="2352332" y="923658"/>
                </a:lnTo>
                <a:lnTo>
                  <a:pt x="434403" y="0"/>
                </a:lnTo>
                <a:close/>
              </a:path>
              <a:path w="3876675" h="3240405">
                <a:moveTo>
                  <a:pt x="2404948" y="848702"/>
                </a:moveTo>
                <a:lnTo>
                  <a:pt x="2352332" y="923658"/>
                </a:lnTo>
                <a:lnTo>
                  <a:pt x="2556472" y="923658"/>
                </a:lnTo>
                <a:lnTo>
                  <a:pt x="2404948" y="848702"/>
                </a:lnTo>
                <a:close/>
              </a:path>
            </a:pathLst>
          </a:custGeom>
          <a:solidFill>
            <a:srgbClr val="EA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7217" y="4575737"/>
            <a:ext cx="1771070" cy="1436633"/>
          </a:xfrm>
          <a:custGeom>
            <a:avLst/>
            <a:gdLst/>
            <a:ahLst/>
            <a:cxnLst/>
            <a:rect l="l" t="t" r="r" b="b"/>
            <a:pathLst>
              <a:path w="3876675" h="3240405">
                <a:moveTo>
                  <a:pt x="2404948" y="2435923"/>
                </a:moveTo>
                <a:lnTo>
                  <a:pt x="3426282" y="2936239"/>
                </a:lnTo>
                <a:lnTo>
                  <a:pt x="3584994" y="2584297"/>
                </a:lnTo>
                <a:lnTo>
                  <a:pt x="3512540" y="2556687"/>
                </a:lnTo>
                <a:lnTo>
                  <a:pt x="3549967" y="2480640"/>
                </a:lnTo>
                <a:lnTo>
                  <a:pt x="3625900" y="2493302"/>
                </a:lnTo>
                <a:lnTo>
                  <a:pt x="3876446" y="2607182"/>
                </a:lnTo>
                <a:lnTo>
                  <a:pt x="3846080" y="2695765"/>
                </a:lnTo>
                <a:lnTo>
                  <a:pt x="3775227" y="2667927"/>
                </a:lnTo>
                <a:lnTo>
                  <a:pt x="3536683" y="3239871"/>
                </a:lnTo>
                <a:lnTo>
                  <a:pt x="2322131" y="2636050"/>
                </a:lnTo>
                <a:lnTo>
                  <a:pt x="2273833" y="2729204"/>
                </a:lnTo>
                <a:lnTo>
                  <a:pt x="2884563" y="3060445"/>
                </a:lnTo>
                <a:lnTo>
                  <a:pt x="2846603" y="3163963"/>
                </a:lnTo>
                <a:lnTo>
                  <a:pt x="683183" y="2104682"/>
                </a:lnTo>
                <a:lnTo>
                  <a:pt x="786701" y="1904555"/>
                </a:lnTo>
                <a:lnTo>
                  <a:pt x="269125" y="1642325"/>
                </a:lnTo>
                <a:lnTo>
                  <a:pt x="210477" y="1835556"/>
                </a:lnTo>
                <a:lnTo>
                  <a:pt x="10350" y="1794141"/>
                </a:lnTo>
                <a:lnTo>
                  <a:pt x="120764" y="1383537"/>
                </a:lnTo>
                <a:lnTo>
                  <a:pt x="0" y="1245527"/>
                </a:lnTo>
                <a:lnTo>
                  <a:pt x="131533" y="840803"/>
                </a:lnTo>
                <a:lnTo>
                  <a:pt x="313982" y="279399"/>
                </a:lnTo>
                <a:lnTo>
                  <a:pt x="365747" y="244894"/>
                </a:lnTo>
                <a:lnTo>
                  <a:pt x="389902" y="175882"/>
                </a:lnTo>
                <a:lnTo>
                  <a:pt x="348488" y="144830"/>
                </a:lnTo>
                <a:lnTo>
                  <a:pt x="393344" y="65468"/>
                </a:lnTo>
                <a:lnTo>
                  <a:pt x="418884" y="55879"/>
                </a:lnTo>
                <a:lnTo>
                  <a:pt x="434403" y="0"/>
                </a:lnTo>
                <a:lnTo>
                  <a:pt x="2352332" y="923658"/>
                </a:lnTo>
                <a:lnTo>
                  <a:pt x="2404948" y="848702"/>
                </a:lnTo>
                <a:lnTo>
                  <a:pt x="2725839" y="1007440"/>
                </a:lnTo>
                <a:lnTo>
                  <a:pt x="2699562" y="1058252"/>
                </a:lnTo>
                <a:lnTo>
                  <a:pt x="2974263" y="1173060"/>
                </a:lnTo>
                <a:lnTo>
                  <a:pt x="3022574" y="1231709"/>
                </a:lnTo>
                <a:lnTo>
                  <a:pt x="2988068" y="1338681"/>
                </a:lnTo>
                <a:lnTo>
                  <a:pt x="2891459" y="1404238"/>
                </a:lnTo>
                <a:lnTo>
                  <a:pt x="2839694" y="1500746"/>
                </a:lnTo>
                <a:lnTo>
                  <a:pt x="2877667" y="1538719"/>
                </a:lnTo>
                <a:lnTo>
                  <a:pt x="2850057" y="1600809"/>
                </a:lnTo>
                <a:lnTo>
                  <a:pt x="2787942" y="1614614"/>
                </a:lnTo>
                <a:lnTo>
                  <a:pt x="2404948" y="243592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98410" y="3867197"/>
            <a:ext cx="3843555" cy="2319783"/>
          </a:xfrm>
          <a:custGeom>
            <a:avLst/>
            <a:gdLst/>
            <a:ahLst/>
            <a:cxnLst/>
            <a:rect l="l" t="t" r="r" b="b"/>
            <a:pathLst>
              <a:path w="8413115" h="5232400">
                <a:moveTo>
                  <a:pt x="3314014" y="2184399"/>
                </a:moveTo>
                <a:lnTo>
                  <a:pt x="2693644" y="2184399"/>
                </a:lnTo>
                <a:lnTo>
                  <a:pt x="3249019" y="2324099"/>
                </a:lnTo>
                <a:lnTo>
                  <a:pt x="3270885" y="2324099"/>
                </a:lnTo>
                <a:lnTo>
                  <a:pt x="3283696" y="2336799"/>
                </a:lnTo>
                <a:lnTo>
                  <a:pt x="3298737" y="2336799"/>
                </a:lnTo>
                <a:lnTo>
                  <a:pt x="3315691" y="2362199"/>
                </a:lnTo>
                <a:lnTo>
                  <a:pt x="3324059" y="2374899"/>
                </a:lnTo>
                <a:lnTo>
                  <a:pt x="3330985" y="2374899"/>
                </a:lnTo>
                <a:lnTo>
                  <a:pt x="3336552" y="2387599"/>
                </a:lnTo>
                <a:lnTo>
                  <a:pt x="3340845" y="2400299"/>
                </a:lnTo>
                <a:lnTo>
                  <a:pt x="3343949" y="2400299"/>
                </a:lnTo>
                <a:lnTo>
                  <a:pt x="3345948" y="2412999"/>
                </a:lnTo>
                <a:lnTo>
                  <a:pt x="3346926" y="2425699"/>
                </a:lnTo>
                <a:lnTo>
                  <a:pt x="3346159" y="2451099"/>
                </a:lnTo>
                <a:lnTo>
                  <a:pt x="3344582" y="2463799"/>
                </a:lnTo>
                <a:lnTo>
                  <a:pt x="3342323" y="2476499"/>
                </a:lnTo>
                <a:lnTo>
                  <a:pt x="3339465" y="2501899"/>
                </a:lnTo>
                <a:lnTo>
                  <a:pt x="3118078" y="4330699"/>
                </a:lnTo>
                <a:lnTo>
                  <a:pt x="2489375" y="4343399"/>
                </a:lnTo>
                <a:lnTo>
                  <a:pt x="2436633" y="4343399"/>
                </a:lnTo>
                <a:lnTo>
                  <a:pt x="2422078" y="4356099"/>
                </a:lnTo>
                <a:lnTo>
                  <a:pt x="2323816" y="4356099"/>
                </a:lnTo>
                <a:lnTo>
                  <a:pt x="2308044" y="4368799"/>
                </a:lnTo>
                <a:lnTo>
                  <a:pt x="2279357" y="4368799"/>
                </a:lnTo>
                <a:lnTo>
                  <a:pt x="2266962" y="4381499"/>
                </a:lnTo>
                <a:lnTo>
                  <a:pt x="2256213" y="4381499"/>
                </a:lnTo>
                <a:lnTo>
                  <a:pt x="2247093" y="4394199"/>
                </a:lnTo>
                <a:lnTo>
                  <a:pt x="2231938" y="4394199"/>
                </a:lnTo>
                <a:lnTo>
                  <a:pt x="2225578" y="4406899"/>
                </a:lnTo>
                <a:lnTo>
                  <a:pt x="2219812" y="4406899"/>
                </a:lnTo>
                <a:lnTo>
                  <a:pt x="2214475" y="4419599"/>
                </a:lnTo>
                <a:lnTo>
                  <a:pt x="2209406" y="4419599"/>
                </a:lnTo>
                <a:lnTo>
                  <a:pt x="2204440" y="4432299"/>
                </a:lnTo>
                <a:lnTo>
                  <a:pt x="2199414" y="4444999"/>
                </a:lnTo>
                <a:lnTo>
                  <a:pt x="2194165" y="4457699"/>
                </a:lnTo>
                <a:lnTo>
                  <a:pt x="2188530" y="4470399"/>
                </a:lnTo>
                <a:lnTo>
                  <a:pt x="2182345" y="4483099"/>
                </a:lnTo>
                <a:lnTo>
                  <a:pt x="2175447" y="4508499"/>
                </a:lnTo>
                <a:lnTo>
                  <a:pt x="2167673" y="4521199"/>
                </a:lnTo>
                <a:lnTo>
                  <a:pt x="2158860" y="4546599"/>
                </a:lnTo>
                <a:lnTo>
                  <a:pt x="1913877" y="5219699"/>
                </a:lnTo>
                <a:lnTo>
                  <a:pt x="2041537" y="5232399"/>
                </a:lnTo>
                <a:lnTo>
                  <a:pt x="2054250" y="5194299"/>
                </a:lnTo>
                <a:lnTo>
                  <a:pt x="2063396" y="5168899"/>
                </a:lnTo>
                <a:lnTo>
                  <a:pt x="2074533" y="5130799"/>
                </a:lnTo>
                <a:lnTo>
                  <a:pt x="2087382" y="5092699"/>
                </a:lnTo>
                <a:lnTo>
                  <a:pt x="2101666" y="5041899"/>
                </a:lnTo>
                <a:lnTo>
                  <a:pt x="2117106" y="4991099"/>
                </a:lnTo>
                <a:lnTo>
                  <a:pt x="2133423" y="4940299"/>
                </a:lnTo>
                <a:lnTo>
                  <a:pt x="2150341" y="4889499"/>
                </a:lnTo>
                <a:lnTo>
                  <a:pt x="2184864" y="4787899"/>
                </a:lnTo>
                <a:lnTo>
                  <a:pt x="2201912" y="4737099"/>
                </a:lnTo>
                <a:lnTo>
                  <a:pt x="2218448" y="4686299"/>
                </a:lnTo>
                <a:lnTo>
                  <a:pt x="2234193" y="4648199"/>
                </a:lnTo>
                <a:lnTo>
                  <a:pt x="2248869" y="4597399"/>
                </a:lnTo>
                <a:lnTo>
                  <a:pt x="2262197" y="4571999"/>
                </a:lnTo>
                <a:lnTo>
                  <a:pt x="2273901" y="4546599"/>
                </a:lnTo>
                <a:lnTo>
                  <a:pt x="2283701" y="4521199"/>
                </a:lnTo>
                <a:lnTo>
                  <a:pt x="2291319" y="4508499"/>
                </a:lnTo>
                <a:lnTo>
                  <a:pt x="2301460" y="4495799"/>
                </a:lnTo>
                <a:lnTo>
                  <a:pt x="2310106" y="4483099"/>
                </a:lnTo>
                <a:lnTo>
                  <a:pt x="2325986" y="4483099"/>
                </a:lnTo>
                <a:lnTo>
                  <a:pt x="2334758" y="4470399"/>
                </a:lnTo>
                <a:lnTo>
                  <a:pt x="7214725" y="4470399"/>
                </a:lnTo>
                <a:lnTo>
                  <a:pt x="7225931" y="4457699"/>
                </a:lnTo>
                <a:lnTo>
                  <a:pt x="7246020" y="4432299"/>
                </a:lnTo>
                <a:lnTo>
                  <a:pt x="7263597" y="4406899"/>
                </a:lnTo>
                <a:lnTo>
                  <a:pt x="7278474" y="4394199"/>
                </a:lnTo>
                <a:lnTo>
                  <a:pt x="7290460" y="4381499"/>
                </a:lnTo>
                <a:lnTo>
                  <a:pt x="7300478" y="4368799"/>
                </a:lnTo>
                <a:lnTo>
                  <a:pt x="7309839" y="4356099"/>
                </a:lnTo>
                <a:lnTo>
                  <a:pt x="7318931" y="4343399"/>
                </a:lnTo>
                <a:lnTo>
                  <a:pt x="7328143" y="4330699"/>
                </a:lnTo>
                <a:lnTo>
                  <a:pt x="7337866" y="4317999"/>
                </a:lnTo>
                <a:lnTo>
                  <a:pt x="7348489" y="4305299"/>
                </a:lnTo>
                <a:lnTo>
                  <a:pt x="7360402" y="4279899"/>
                </a:lnTo>
                <a:lnTo>
                  <a:pt x="7373994" y="4254499"/>
                </a:lnTo>
                <a:lnTo>
                  <a:pt x="7389654" y="4229099"/>
                </a:lnTo>
                <a:lnTo>
                  <a:pt x="7407773" y="4190999"/>
                </a:lnTo>
                <a:lnTo>
                  <a:pt x="7428739" y="4152899"/>
                </a:lnTo>
                <a:lnTo>
                  <a:pt x="7452943" y="4102099"/>
                </a:lnTo>
                <a:lnTo>
                  <a:pt x="7480774" y="4051299"/>
                </a:lnTo>
                <a:lnTo>
                  <a:pt x="7512621" y="3987799"/>
                </a:lnTo>
                <a:lnTo>
                  <a:pt x="7548874" y="3911599"/>
                </a:lnTo>
                <a:lnTo>
                  <a:pt x="7589923" y="3822699"/>
                </a:lnTo>
                <a:lnTo>
                  <a:pt x="7636157" y="3733799"/>
                </a:lnTo>
                <a:lnTo>
                  <a:pt x="7687965" y="3619499"/>
                </a:lnTo>
                <a:lnTo>
                  <a:pt x="7809865" y="3365499"/>
                </a:lnTo>
                <a:lnTo>
                  <a:pt x="8274990" y="3365499"/>
                </a:lnTo>
                <a:lnTo>
                  <a:pt x="7860618" y="3251199"/>
                </a:lnTo>
                <a:lnTo>
                  <a:pt x="7844400" y="3251199"/>
                </a:lnTo>
                <a:lnTo>
                  <a:pt x="7831808" y="3238499"/>
                </a:lnTo>
                <a:lnTo>
                  <a:pt x="7821761" y="3225799"/>
                </a:lnTo>
                <a:lnTo>
                  <a:pt x="7818412" y="3213099"/>
                </a:lnTo>
                <a:lnTo>
                  <a:pt x="7819397" y="3200399"/>
                </a:lnTo>
                <a:lnTo>
                  <a:pt x="7820281" y="3187699"/>
                </a:lnTo>
                <a:lnTo>
                  <a:pt x="7822359" y="3149599"/>
                </a:lnTo>
                <a:lnTo>
                  <a:pt x="7823296" y="3111499"/>
                </a:lnTo>
                <a:lnTo>
                  <a:pt x="7823638" y="3098799"/>
                </a:lnTo>
                <a:lnTo>
                  <a:pt x="7823901" y="3073399"/>
                </a:lnTo>
                <a:lnTo>
                  <a:pt x="7824086" y="3060699"/>
                </a:lnTo>
                <a:lnTo>
                  <a:pt x="7824117" y="2920999"/>
                </a:lnTo>
                <a:lnTo>
                  <a:pt x="7823962" y="2882899"/>
                </a:lnTo>
                <a:lnTo>
                  <a:pt x="7823748" y="2819399"/>
                </a:lnTo>
                <a:lnTo>
                  <a:pt x="7822356" y="2552699"/>
                </a:lnTo>
                <a:lnTo>
                  <a:pt x="7821556" y="2539999"/>
                </a:lnTo>
                <a:lnTo>
                  <a:pt x="7820154" y="2539999"/>
                </a:lnTo>
                <a:lnTo>
                  <a:pt x="7818149" y="2527299"/>
                </a:lnTo>
                <a:lnTo>
                  <a:pt x="7815539" y="2527299"/>
                </a:lnTo>
                <a:lnTo>
                  <a:pt x="7812323" y="2514599"/>
                </a:lnTo>
                <a:lnTo>
                  <a:pt x="7808498" y="2501899"/>
                </a:lnTo>
                <a:lnTo>
                  <a:pt x="7804064" y="2489199"/>
                </a:lnTo>
                <a:lnTo>
                  <a:pt x="7799019" y="2476499"/>
                </a:lnTo>
                <a:lnTo>
                  <a:pt x="7793361" y="2463799"/>
                </a:lnTo>
                <a:lnTo>
                  <a:pt x="7787089" y="2438399"/>
                </a:lnTo>
                <a:lnTo>
                  <a:pt x="7764573" y="2400299"/>
                </a:lnTo>
                <a:lnTo>
                  <a:pt x="7736475" y="2362199"/>
                </a:lnTo>
                <a:lnTo>
                  <a:pt x="7714222" y="2336799"/>
                </a:lnTo>
                <a:lnTo>
                  <a:pt x="7703943" y="2324099"/>
                </a:lnTo>
                <a:lnTo>
                  <a:pt x="7694748" y="2311399"/>
                </a:lnTo>
                <a:lnTo>
                  <a:pt x="7686361" y="2298699"/>
                </a:lnTo>
                <a:lnTo>
                  <a:pt x="7678506" y="2298699"/>
                </a:lnTo>
                <a:lnTo>
                  <a:pt x="7670907" y="2285999"/>
                </a:lnTo>
                <a:lnTo>
                  <a:pt x="7663290" y="2285999"/>
                </a:lnTo>
                <a:lnTo>
                  <a:pt x="7655377" y="2273299"/>
                </a:lnTo>
                <a:lnTo>
                  <a:pt x="7646894" y="2273299"/>
                </a:lnTo>
                <a:lnTo>
                  <a:pt x="7637564" y="2260599"/>
                </a:lnTo>
                <a:lnTo>
                  <a:pt x="7615261" y="2260599"/>
                </a:lnTo>
                <a:lnTo>
                  <a:pt x="7601737" y="2247899"/>
                </a:lnTo>
                <a:lnTo>
                  <a:pt x="7586263" y="2247899"/>
                </a:lnTo>
                <a:lnTo>
                  <a:pt x="7568565" y="2235199"/>
                </a:lnTo>
                <a:lnTo>
                  <a:pt x="7447637" y="2209799"/>
                </a:lnTo>
                <a:lnTo>
                  <a:pt x="3423146" y="2209799"/>
                </a:lnTo>
                <a:lnTo>
                  <a:pt x="3412298" y="2197099"/>
                </a:lnTo>
                <a:lnTo>
                  <a:pt x="3333215" y="2197099"/>
                </a:lnTo>
                <a:lnTo>
                  <a:pt x="3314014" y="2184399"/>
                </a:lnTo>
                <a:close/>
              </a:path>
              <a:path w="8413115" h="5232400">
                <a:moveTo>
                  <a:pt x="6025290" y="5143499"/>
                </a:moveTo>
                <a:lnTo>
                  <a:pt x="5674851" y="5143499"/>
                </a:lnTo>
                <a:lnTo>
                  <a:pt x="5714615" y="5156199"/>
                </a:lnTo>
                <a:lnTo>
                  <a:pt x="5982741" y="5156199"/>
                </a:lnTo>
                <a:lnTo>
                  <a:pt x="6025290" y="5143499"/>
                </a:lnTo>
                <a:close/>
              </a:path>
              <a:path w="8413115" h="5232400">
                <a:moveTo>
                  <a:pt x="7214725" y="4470399"/>
                </a:moveTo>
                <a:lnTo>
                  <a:pt x="2373618" y="4470399"/>
                </a:lnTo>
                <a:lnTo>
                  <a:pt x="2393315" y="4483099"/>
                </a:lnTo>
                <a:lnTo>
                  <a:pt x="3269615" y="4495799"/>
                </a:lnTo>
                <a:lnTo>
                  <a:pt x="5263515" y="5092699"/>
                </a:lnTo>
                <a:lnTo>
                  <a:pt x="5324031" y="5105399"/>
                </a:lnTo>
                <a:lnTo>
                  <a:pt x="5381940" y="5105399"/>
                </a:lnTo>
                <a:lnTo>
                  <a:pt x="5437245" y="5118099"/>
                </a:lnTo>
                <a:lnTo>
                  <a:pt x="5489951" y="5130799"/>
                </a:lnTo>
                <a:lnTo>
                  <a:pt x="5540061" y="5130799"/>
                </a:lnTo>
                <a:lnTo>
                  <a:pt x="5587578" y="5143499"/>
                </a:lnTo>
                <a:lnTo>
                  <a:pt x="6107912" y="5143499"/>
                </a:lnTo>
                <a:lnTo>
                  <a:pt x="6187486" y="5118099"/>
                </a:lnTo>
                <a:lnTo>
                  <a:pt x="6226224" y="5118099"/>
                </a:lnTo>
                <a:lnTo>
                  <a:pt x="6338697" y="5079999"/>
                </a:lnTo>
                <a:lnTo>
                  <a:pt x="6410941" y="5054599"/>
                </a:lnTo>
                <a:lnTo>
                  <a:pt x="6446355" y="5029199"/>
                </a:lnTo>
                <a:lnTo>
                  <a:pt x="6550217" y="4991099"/>
                </a:lnTo>
                <a:lnTo>
                  <a:pt x="6584171" y="4965699"/>
                </a:lnTo>
                <a:lnTo>
                  <a:pt x="6617855" y="4952999"/>
                </a:lnTo>
                <a:lnTo>
                  <a:pt x="6651307" y="4927599"/>
                </a:lnTo>
                <a:lnTo>
                  <a:pt x="6684564" y="4914899"/>
                </a:lnTo>
                <a:lnTo>
                  <a:pt x="6717665" y="4889499"/>
                </a:lnTo>
                <a:lnTo>
                  <a:pt x="6752151" y="4876799"/>
                </a:lnTo>
                <a:lnTo>
                  <a:pt x="6857985" y="4800599"/>
                </a:lnTo>
                <a:lnTo>
                  <a:pt x="6893423" y="4762499"/>
                </a:lnTo>
                <a:lnTo>
                  <a:pt x="6963399" y="4711699"/>
                </a:lnTo>
                <a:lnTo>
                  <a:pt x="6997559" y="4673599"/>
                </a:lnTo>
                <a:lnTo>
                  <a:pt x="7030914" y="4648199"/>
                </a:lnTo>
                <a:lnTo>
                  <a:pt x="7063274" y="4622799"/>
                </a:lnTo>
                <a:lnTo>
                  <a:pt x="7094450" y="4584699"/>
                </a:lnTo>
                <a:lnTo>
                  <a:pt x="7124252" y="4559299"/>
                </a:lnTo>
                <a:lnTo>
                  <a:pt x="7152491" y="4533899"/>
                </a:lnTo>
                <a:lnTo>
                  <a:pt x="7178977" y="4508499"/>
                </a:lnTo>
                <a:lnTo>
                  <a:pt x="7203520" y="4483099"/>
                </a:lnTo>
                <a:lnTo>
                  <a:pt x="7214725" y="4470399"/>
                </a:lnTo>
                <a:close/>
              </a:path>
              <a:path w="8413115" h="5232400">
                <a:moveTo>
                  <a:pt x="8274990" y="3365499"/>
                </a:moveTo>
                <a:lnTo>
                  <a:pt x="7809865" y="3365499"/>
                </a:lnTo>
                <a:lnTo>
                  <a:pt x="8407336" y="3530599"/>
                </a:lnTo>
                <a:lnTo>
                  <a:pt x="8376920" y="3505199"/>
                </a:lnTo>
                <a:lnTo>
                  <a:pt x="8413115" y="3403599"/>
                </a:lnTo>
                <a:lnTo>
                  <a:pt x="8274990" y="3365499"/>
                </a:lnTo>
                <a:close/>
              </a:path>
              <a:path w="8413115" h="5232400">
                <a:moveTo>
                  <a:pt x="964130" y="1663699"/>
                </a:moveTo>
                <a:lnTo>
                  <a:pt x="390779" y="1663699"/>
                </a:lnTo>
                <a:lnTo>
                  <a:pt x="2602865" y="2171699"/>
                </a:lnTo>
                <a:lnTo>
                  <a:pt x="2583891" y="2285999"/>
                </a:lnTo>
                <a:lnTo>
                  <a:pt x="2668981" y="2298699"/>
                </a:lnTo>
                <a:lnTo>
                  <a:pt x="2693644" y="2184399"/>
                </a:lnTo>
                <a:lnTo>
                  <a:pt x="3314014" y="2184399"/>
                </a:lnTo>
                <a:lnTo>
                  <a:pt x="2729357" y="2057399"/>
                </a:lnTo>
                <a:lnTo>
                  <a:pt x="2732000" y="2044699"/>
                </a:lnTo>
                <a:lnTo>
                  <a:pt x="2634767" y="2044699"/>
                </a:lnTo>
                <a:lnTo>
                  <a:pt x="964130" y="1663699"/>
                </a:lnTo>
                <a:close/>
              </a:path>
              <a:path w="8413115" h="5232400">
                <a:moveTo>
                  <a:pt x="5688965" y="266699"/>
                </a:moveTo>
                <a:lnTo>
                  <a:pt x="5101846" y="266699"/>
                </a:lnTo>
                <a:lnTo>
                  <a:pt x="5098343" y="279399"/>
                </a:lnTo>
                <a:lnTo>
                  <a:pt x="5087737" y="279399"/>
                </a:lnTo>
                <a:lnTo>
                  <a:pt x="5080828" y="292099"/>
                </a:lnTo>
                <a:lnTo>
                  <a:pt x="5072977" y="292099"/>
                </a:lnTo>
                <a:lnTo>
                  <a:pt x="5064282" y="304799"/>
                </a:lnTo>
                <a:lnTo>
                  <a:pt x="5054840" y="304799"/>
                </a:lnTo>
                <a:lnTo>
                  <a:pt x="5044747" y="317499"/>
                </a:lnTo>
                <a:lnTo>
                  <a:pt x="5034102" y="330199"/>
                </a:lnTo>
                <a:lnTo>
                  <a:pt x="5023000" y="342899"/>
                </a:lnTo>
                <a:lnTo>
                  <a:pt x="5011540" y="355599"/>
                </a:lnTo>
                <a:lnTo>
                  <a:pt x="4999818" y="368299"/>
                </a:lnTo>
                <a:lnTo>
                  <a:pt x="4964052" y="406399"/>
                </a:lnTo>
                <a:lnTo>
                  <a:pt x="4952253" y="419099"/>
                </a:lnTo>
                <a:lnTo>
                  <a:pt x="4940679" y="444499"/>
                </a:lnTo>
                <a:lnTo>
                  <a:pt x="4929425" y="457199"/>
                </a:lnTo>
                <a:lnTo>
                  <a:pt x="4918420" y="482599"/>
                </a:lnTo>
                <a:lnTo>
                  <a:pt x="4891675" y="520699"/>
                </a:lnTo>
                <a:lnTo>
                  <a:pt x="4870647" y="558799"/>
                </a:lnTo>
                <a:lnTo>
                  <a:pt x="4864088" y="558799"/>
                </a:lnTo>
                <a:lnTo>
                  <a:pt x="4857461" y="571499"/>
                </a:lnTo>
                <a:lnTo>
                  <a:pt x="4850591" y="571499"/>
                </a:lnTo>
                <a:lnTo>
                  <a:pt x="4843301" y="584199"/>
                </a:lnTo>
                <a:lnTo>
                  <a:pt x="4826761" y="584199"/>
                </a:lnTo>
                <a:lnTo>
                  <a:pt x="4817158" y="596899"/>
                </a:lnTo>
                <a:lnTo>
                  <a:pt x="4806434" y="596899"/>
                </a:lnTo>
                <a:lnTo>
                  <a:pt x="4794411" y="609599"/>
                </a:lnTo>
                <a:lnTo>
                  <a:pt x="4780915" y="609599"/>
                </a:lnTo>
                <a:lnTo>
                  <a:pt x="4234815" y="1079499"/>
                </a:lnTo>
                <a:lnTo>
                  <a:pt x="3726815" y="1854199"/>
                </a:lnTo>
                <a:lnTo>
                  <a:pt x="3716464" y="1866899"/>
                </a:lnTo>
                <a:lnTo>
                  <a:pt x="3699680" y="1892299"/>
                </a:lnTo>
                <a:lnTo>
                  <a:pt x="3688906" y="1904999"/>
                </a:lnTo>
                <a:lnTo>
                  <a:pt x="3676802" y="1917699"/>
                </a:lnTo>
                <a:lnTo>
                  <a:pt x="3663562" y="1943099"/>
                </a:lnTo>
                <a:lnTo>
                  <a:pt x="3649381" y="1955799"/>
                </a:lnTo>
                <a:lnTo>
                  <a:pt x="3634453" y="1981199"/>
                </a:lnTo>
                <a:lnTo>
                  <a:pt x="3618972" y="1993899"/>
                </a:lnTo>
                <a:lnTo>
                  <a:pt x="3603131" y="2019299"/>
                </a:lnTo>
                <a:lnTo>
                  <a:pt x="3587125" y="2044699"/>
                </a:lnTo>
                <a:lnTo>
                  <a:pt x="3571148" y="2057399"/>
                </a:lnTo>
                <a:lnTo>
                  <a:pt x="3555395" y="2082799"/>
                </a:lnTo>
                <a:lnTo>
                  <a:pt x="3540058" y="2108199"/>
                </a:lnTo>
                <a:lnTo>
                  <a:pt x="3525333" y="2120899"/>
                </a:lnTo>
                <a:lnTo>
                  <a:pt x="3511413" y="2133599"/>
                </a:lnTo>
                <a:lnTo>
                  <a:pt x="3498493" y="2158999"/>
                </a:lnTo>
                <a:lnTo>
                  <a:pt x="3486767" y="2171699"/>
                </a:lnTo>
                <a:lnTo>
                  <a:pt x="3473537" y="2184399"/>
                </a:lnTo>
                <a:lnTo>
                  <a:pt x="3462988" y="2197099"/>
                </a:lnTo>
                <a:lnTo>
                  <a:pt x="3454339" y="2197099"/>
                </a:lnTo>
                <a:lnTo>
                  <a:pt x="3446810" y="2209799"/>
                </a:lnTo>
                <a:lnTo>
                  <a:pt x="7447637" y="2209799"/>
                </a:lnTo>
                <a:lnTo>
                  <a:pt x="6782536" y="2070099"/>
                </a:lnTo>
                <a:lnTo>
                  <a:pt x="6791467" y="2031999"/>
                </a:lnTo>
                <a:lnTo>
                  <a:pt x="6644220" y="2031999"/>
                </a:lnTo>
                <a:lnTo>
                  <a:pt x="5440955" y="1752599"/>
                </a:lnTo>
                <a:lnTo>
                  <a:pt x="5416337" y="1752599"/>
                </a:lnTo>
                <a:lnTo>
                  <a:pt x="5402232" y="1739899"/>
                </a:lnTo>
                <a:lnTo>
                  <a:pt x="5370710" y="1739899"/>
                </a:lnTo>
                <a:lnTo>
                  <a:pt x="5355140" y="1727199"/>
                </a:lnTo>
                <a:lnTo>
                  <a:pt x="5340927" y="1714499"/>
                </a:lnTo>
                <a:lnTo>
                  <a:pt x="5329963" y="1714499"/>
                </a:lnTo>
                <a:lnTo>
                  <a:pt x="5323500" y="1701799"/>
                </a:lnTo>
                <a:lnTo>
                  <a:pt x="5321392" y="1701799"/>
                </a:lnTo>
                <a:lnTo>
                  <a:pt x="5323490" y="1689099"/>
                </a:lnTo>
                <a:lnTo>
                  <a:pt x="5329647" y="1676399"/>
                </a:lnTo>
                <a:lnTo>
                  <a:pt x="5339715" y="1663699"/>
                </a:lnTo>
                <a:lnTo>
                  <a:pt x="5688965" y="266699"/>
                </a:lnTo>
                <a:close/>
              </a:path>
              <a:path w="8413115" h="5232400">
                <a:moveTo>
                  <a:pt x="2663456" y="1917699"/>
                </a:moveTo>
                <a:lnTo>
                  <a:pt x="2634767" y="2044699"/>
                </a:lnTo>
                <a:lnTo>
                  <a:pt x="2732000" y="2044699"/>
                </a:lnTo>
                <a:lnTo>
                  <a:pt x="2753144" y="1943099"/>
                </a:lnTo>
                <a:lnTo>
                  <a:pt x="2663456" y="1917699"/>
                </a:lnTo>
                <a:close/>
              </a:path>
              <a:path w="8413115" h="5232400">
                <a:moveTo>
                  <a:pt x="6662064" y="1968499"/>
                </a:moveTo>
                <a:lnTo>
                  <a:pt x="6644220" y="2031999"/>
                </a:lnTo>
                <a:lnTo>
                  <a:pt x="6791467" y="2031999"/>
                </a:lnTo>
                <a:lnTo>
                  <a:pt x="6797421" y="2006599"/>
                </a:lnTo>
                <a:lnTo>
                  <a:pt x="6662064" y="1968499"/>
                </a:lnTo>
                <a:close/>
              </a:path>
              <a:path w="8413115" h="5232400">
                <a:moveTo>
                  <a:pt x="23583" y="1447799"/>
                </a:moveTo>
                <a:lnTo>
                  <a:pt x="0" y="1587499"/>
                </a:lnTo>
                <a:lnTo>
                  <a:pt x="292303" y="1650999"/>
                </a:lnTo>
                <a:lnTo>
                  <a:pt x="264515" y="1765299"/>
                </a:lnTo>
                <a:lnTo>
                  <a:pt x="372224" y="1790699"/>
                </a:lnTo>
                <a:lnTo>
                  <a:pt x="390779" y="1663699"/>
                </a:lnTo>
                <a:lnTo>
                  <a:pt x="964130" y="1663699"/>
                </a:lnTo>
                <a:lnTo>
                  <a:pt x="407250" y="1536699"/>
                </a:lnTo>
                <a:lnTo>
                  <a:pt x="409946" y="1523999"/>
                </a:lnTo>
                <a:lnTo>
                  <a:pt x="320040" y="1523999"/>
                </a:lnTo>
                <a:lnTo>
                  <a:pt x="23583" y="1447799"/>
                </a:lnTo>
                <a:close/>
              </a:path>
              <a:path w="8413115" h="5232400">
                <a:moveTo>
                  <a:pt x="348640" y="1371599"/>
                </a:moveTo>
                <a:lnTo>
                  <a:pt x="320040" y="1523999"/>
                </a:lnTo>
                <a:lnTo>
                  <a:pt x="409946" y="1523999"/>
                </a:lnTo>
                <a:lnTo>
                  <a:pt x="439597" y="1384299"/>
                </a:lnTo>
                <a:lnTo>
                  <a:pt x="348640" y="1371599"/>
                </a:lnTo>
                <a:close/>
              </a:path>
              <a:path w="8413115" h="5232400">
                <a:moveTo>
                  <a:pt x="5418137" y="0"/>
                </a:moveTo>
                <a:lnTo>
                  <a:pt x="5104765" y="266699"/>
                </a:lnTo>
                <a:lnTo>
                  <a:pt x="5688965" y="266699"/>
                </a:lnTo>
                <a:lnTo>
                  <a:pt x="5733415" y="279399"/>
                </a:lnTo>
                <a:lnTo>
                  <a:pt x="5820219" y="63499"/>
                </a:lnTo>
                <a:lnTo>
                  <a:pt x="5418137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98410" y="3863464"/>
            <a:ext cx="3843555" cy="2323725"/>
          </a:xfrm>
          <a:custGeom>
            <a:avLst/>
            <a:gdLst/>
            <a:ahLst/>
            <a:cxnLst/>
            <a:rect l="l" t="t" r="r" b="b"/>
            <a:pathLst>
              <a:path w="8413115" h="5241290">
                <a:moveTo>
                  <a:pt x="8413115" y="3401542"/>
                </a:moveTo>
                <a:lnTo>
                  <a:pt x="8376920" y="3508641"/>
                </a:lnTo>
                <a:lnTo>
                  <a:pt x="8407336" y="3529787"/>
                </a:lnTo>
                <a:lnTo>
                  <a:pt x="7809865" y="3369792"/>
                </a:lnTo>
                <a:lnTo>
                  <a:pt x="7745738" y="3502666"/>
                </a:lnTo>
                <a:lnTo>
                  <a:pt x="7687965" y="3622327"/>
                </a:lnTo>
                <a:lnTo>
                  <a:pt x="7636157" y="3729536"/>
                </a:lnTo>
                <a:lnTo>
                  <a:pt x="7589923" y="3825053"/>
                </a:lnTo>
                <a:lnTo>
                  <a:pt x="7548874" y="3909639"/>
                </a:lnTo>
                <a:lnTo>
                  <a:pt x="7512621" y="3984054"/>
                </a:lnTo>
                <a:lnTo>
                  <a:pt x="7480774" y="4049060"/>
                </a:lnTo>
                <a:lnTo>
                  <a:pt x="7452943" y="4105417"/>
                </a:lnTo>
                <a:lnTo>
                  <a:pt x="7428739" y="4153884"/>
                </a:lnTo>
                <a:lnTo>
                  <a:pt x="7407773" y="4195224"/>
                </a:lnTo>
                <a:lnTo>
                  <a:pt x="7389654" y="4230196"/>
                </a:lnTo>
                <a:lnTo>
                  <a:pt x="7360402" y="4284080"/>
                </a:lnTo>
                <a:lnTo>
                  <a:pt x="7337866" y="4321620"/>
                </a:lnTo>
                <a:lnTo>
                  <a:pt x="7309839" y="4360597"/>
                </a:lnTo>
                <a:lnTo>
                  <a:pt x="7278474" y="4397818"/>
                </a:lnTo>
                <a:lnTo>
                  <a:pt x="7246020" y="4434038"/>
                </a:lnTo>
                <a:lnTo>
                  <a:pt x="7203520" y="4479581"/>
                </a:lnTo>
                <a:lnTo>
                  <a:pt x="7152491" y="4532223"/>
                </a:lnTo>
                <a:lnTo>
                  <a:pt x="7124252" y="4560511"/>
                </a:lnTo>
                <a:lnTo>
                  <a:pt x="7094450" y="4589739"/>
                </a:lnTo>
                <a:lnTo>
                  <a:pt x="7063274" y="4619629"/>
                </a:lnTo>
                <a:lnTo>
                  <a:pt x="7030914" y="4649904"/>
                </a:lnTo>
                <a:lnTo>
                  <a:pt x="6997559" y="4680285"/>
                </a:lnTo>
                <a:lnTo>
                  <a:pt x="6963399" y="4710494"/>
                </a:lnTo>
                <a:lnTo>
                  <a:pt x="6928624" y="4740254"/>
                </a:lnTo>
                <a:lnTo>
                  <a:pt x="6893423" y="4769285"/>
                </a:lnTo>
                <a:lnTo>
                  <a:pt x="6857985" y="4797311"/>
                </a:lnTo>
                <a:lnTo>
                  <a:pt x="6822501" y="4824053"/>
                </a:lnTo>
                <a:lnTo>
                  <a:pt x="6787160" y="4849232"/>
                </a:lnTo>
                <a:lnTo>
                  <a:pt x="6752151" y="4872571"/>
                </a:lnTo>
                <a:lnTo>
                  <a:pt x="6717665" y="4893792"/>
                </a:lnTo>
                <a:lnTo>
                  <a:pt x="6684564" y="4913088"/>
                </a:lnTo>
                <a:lnTo>
                  <a:pt x="6651307" y="4932114"/>
                </a:lnTo>
                <a:lnTo>
                  <a:pt x="6617855" y="4950806"/>
                </a:lnTo>
                <a:lnTo>
                  <a:pt x="6584171" y="4969096"/>
                </a:lnTo>
                <a:lnTo>
                  <a:pt x="6550217" y="4986919"/>
                </a:lnTo>
                <a:lnTo>
                  <a:pt x="6515955" y="5004210"/>
                </a:lnTo>
                <a:lnTo>
                  <a:pt x="6481347" y="5020901"/>
                </a:lnTo>
                <a:lnTo>
                  <a:pt x="6446355" y="5036927"/>
                </a:lnTo>
                <a:lnTo>
                  <a:pt x="6410941" y="5052222"/>
                </a:lnTo>
                <a:lnTo>
                  <a:pt x="6375068" y="5066720"/>
                </a:lnTo>
                <a:lnTo>
                  <a:pt x="6338697" y="5080355"/>
                </a:lnTo>
                <a:lnTo>
                  <a:pt x="6301792" y="5093061"/>
                </a:lnTo>
                <a:lnTo>
                  <a:pt x="6264313" y="5104772"/>
                </a:lnTo>
                <a:lnTo>
                  <a:pt x="6226224" y="5115421"/>
                </a:lnTo>
                <a:lnTo>
                  <a:pt x="6187486" y="5124944"/>
                </a:lnTo>
                <a:lnTo>
                  <a:pt x="6148061" y="5133274"/>
                </a:lnTo>
                <a:lnTo>
                  <a:pt x="6107912" y="5140344"/>
                </a:lnTo>
                <a:lnTo>
                  <a:pt x="6067001" y="5146090"/>
                </a:lnTo>
                <a:lnTo>
                  <a:pt x="6025290" y="5150445"/>
                </a:lnTo>
                <a:lnTo>
                  <a:pt x="5982741" y="5153342"/>
                </a:lnTo>
                <a:lnTo>
                  <a:pt x="5940257" y="5155437"/>
                </a:lnTo>
                <a:lnTo>
                  <a:pt x="5899205" y="5156725"/>
                </a:lnTo>
                <a:lnTo>
                  <a:pt x="5847934" y="5157126"/>
                </a:lnTo>
                <a:lnTo>
                  <a:pt x="5818457" y="5156778"/>
                </a:lnTo>
                <a:lnTo>
                  <a:pt x="5751801" y="5154558"/>
                </a:lnTo>
                <a:lnTo>
                  <a:pt x="5674851" y="5149733"/>
                </a:lnTo>
                <a:lnTo>
                  <a:pt x="5632507" y="5146129"/>
                </a:lnTo>
                <a:lnTo>
                  <a:pt x="5587578" y="5141616"/>
                </a:lnTo>
                <a:lnTo>
                  <a:pt x="5540061" y="5136108"/>
                </a:lnTo>
                <a:lnTo>
                  <a:pt x="5489951" y="5129519"/>
                </a:lnTo>
                <a:lnTo>
                  <a:pt x="5437245" y="5121764"/>
                </a:lnTo>
                <a:lnTo>
                  <a:pt x="5381940" y="5112757"/>
                </a:lnTo>
                <a:lnTo>
                  <a:pt x="5324031" y="5102412"/>
                </a:lnTo>
                <a:lnTo>
                  <a:pt x="5263515" y="5090642"/>
                </a:lnTo>
                <a:lnTo>
                  <a:pt x="3269615" y="4493742"/>
                </a:lnTo>
                <a:lnTo>
                  <a:pt x="2393315" y="4481042"/>
                </a:lnTo>
                <a:lnTo>
                  <a:pt x="2373618" y="4478447"/>
                </a:lnTo>
                <a:lnTo>
                  <a:pt x="2357805" y="4476732"/>
                </a:lnTo>
                <a:lnTo>
                  <a:pt x="2345108" y="4476151"/>
                </a:lnTo>
                <a:lnTo>
                  <a:pt x="2334758" y="4476956"/>
                </a:lnTo>
                <a:lnTo>
                  <a:pt x="2301460" y="4499106"/>
                </a:lnTo>
                <a:lnTo>
                  <a:pt x="2273901" y="4543248"/>
                </a:lnTo>
                <a:lnTo>
                  <a:pt x="2248869" y="4605797"/>
                </a:lnTo>
                <a:lnTo>
                  <a:pt x="2234193" y="4645844"/>
                </a:lnTo>
                <a:lnTo>
                  <a:pt x="2218448" y="4690429"/>
                </a:lnTo>
                <a:lnTo>
                  <a:pt x="2201912" y="4738569"/>
                </a:lnTo>
                <a:lnTo>
                  <a:pt x="2184864" y="4789283"/>
                </a:lnTo>
                <a:lnTo>
                  <a:pt x="2167581" y="4841586"/>
                </a:lnTo>
                <a:lnTo>
                  <a:pt x="2150341" y="4894497"/>
                </a:lnTo>
                <a:lnTo>
                  <a:pt x="2133423" y="4947032"/>
                </a:lnTo>
                <a:lnTo>
                  <a:pt x="2117106" y="4998209"/>
                </a:lnTo>
                <a:lnTo>
                  <a:pt x="2101666" y="5047046"/>
                </a:lnTo>
                <a:lnTo>
                  <a:pt x="2087382" y="5092559"/>
                </a:lnTo>
                <a:lnTo>
                  <a:pt x="2074533" y="5133766"/>
                </a:lnTo>
                <a:lnTo>
                  <a:pt x="2054250" y="5199332"/>
                </a:lnTo>
                <a:lnTo>
                  <a:pt x="2043042" y="5235882"/>
                </a:lnTo>
                <a:lnTo>
                  <a:pt x="2041537" y="5240820"/>
                </a:lnTo>
                <a:lnTo>
                  <a:pt x="1913877" y="5216677"/>
                </a:lnTo>
                <a:lnTo>
                  <a:pt x="2158860" y="4550740"/>
                </a:lnTo>
                <a:lnTo>
                  <a:pt x="2167673" y="4526429"/>
                </a:lnTo>
                <a:lnTo>
                  <a:pt x="2175447" y="4505173"/>
                </a:lnTo>
                <a:lnTo>
                  <a:pt x="2194165" y="4457072"/>
                </a:lnTo>
                <a:lnTo>
                  <a:pt x="2214475" y="4419530"/>
                </a:lnTo>
                <a:lnTo>
                  <a:pt x="2247093" y="4391337"/>
                </a:lnTo>
                <a:lnTo>
                  <a:pt x="2293137" y="4370114"/>
                </a:lnTo>
                <a:lnTo>
                  <a:pt x="2340195" y="4360029"/>
                </a:lnTo>
                <a:lnTo>
                  <a:pt x="2390366" y="4354155"/>
                </a:lnTo>
                <a:lnTo>
                  <a:pt x="2436633" y="4351371"/>
                </a:lnTo>
                <a:lnTo>
                  <a:pt x="2480116" y="4350534"/>
                </a:lnTo>
                <a:lnTo>
                  <a:pt x="2486002" y="4350561"/>
                </a:lnTo>
                <a:lnTo>
                  <a:pt x="2489375" y="4350601"/>
                </a:lnTo>
                <a:lnTo>
                  <a:pt x="3118078" y="4336821"/>
                </a:lnTo>
                <a:lnTo>
                  <a:pt x="3339465" y="2506192"/>
                </a:lnTo>
                <a:lnTo>
                  <a:pt x="3342323" y="2483134"/>
                </a:lnTo>
                <a:lnTo>
                  <a:pt x="3344582" y="2463702"/>
                </a:lnTo>
                <a:lnTo>
                  <a:pt x="3346159" y="2447412"/>
                </a:lnTo>
                <a:lnTo>
                  <a:pt x="3346969" y="2433776"/>
                </a:lnTo>
                <a:lnTo>
                  <a:pt x="3346926" y="2422311"/>
                </a:lnTo>
                <a:lnTo>
                  <a:pt x="3330985" y="2380547"/>
                </a:lnTo>
                <a:lnTo>
                  <a:pt x="3298737" y="2344535"/>
                </a:lnTo>
                <a:lnTo>
                  <a:pt x="3260622" y="2322110"/>
                </a:lnTo>
                <a:lnTo>
                  <a:pt x="3249019" y="2320856"/>
                </a:lnTo>
                <a:lnTo>
                  <a:pt x="2693644" y="2185250"/>
                </a:lnTo>
                <a:lnTo>
                  <a:pt x="2668981" y="2304491"/>
                </a:lnTo>
                <a:lnTo>
                  <a:pt x="2583891" y="2282545"/>
                </a:lnTo>
                <a:lnTo>
                  <a:pt x="2602865" y="2175992"/>
                </a:lnTo>
                <a:lnTo>
                  <a:pt x="390779" y="1670443"/>
                </a:lnTo>
                <a:lnTo>
                  <a:pt x="372224" y="1791741"/>
                </a:lnTo>
                <a:lnTo>
                  <a:pt x="264515" y="1771992"/>
                </a:lnTo>
                <a:lnTo>
                  <a:pt x="292303" y="1650593"/>
                </a:lnTo>
                <a:lnTo>
                  <a:pt x="0" y="1594700"/>
                </a:lnTo>
                <a:lnTo>
                  <a:pt x="23583" y="1449844"/>
                </a:lnTo>
                <a:lnTo>
                  <a:pt x="320040" y="1521942"/>
                </a:lnTo>
                <a:lnTo>
                  <a:pt x="348640" y="1367345"/>
                </a:lnTo>
                <a:lnTo>
                  <a:pt x="439597" y="1392605"/>
                </a:lnTo>
                <a:lnTo>
                  <a:pt x="407250" y="1538693"/>
                </a:lnTo>
                <a:lnTo>
                  <a:pt x="2634767" y="2045779"/>
                </a:lnTo>
                <a:lnTo>
                  <a:pt x="2663456" y="1918296"/>
                </a:lnTo>
                <a:lnTo>
                  <a:pt x="2753144" y="1941055"/>
                </a:lnTo>
                <a:lnTo>
                  <a:pt x="2729357" y="2065693"/>
                </a:lnTo>
                <a:lnTo>
                  <a:pt x="3314014" y="2189213"/>
                </a:lnTo>
                <a:lnTo>
                  <a:pt x="3360926" y="2200384"/>
                </a:lnTo>
                <a:lnTo>
                  <a:pt x="3390056" y="2203604"/>
                </a:lnTo>
                <a:lnTo>
                  <a:pt x="3400260" y="2203419"/>
                </a:lnTo>
                <a:lnTo>
                  <a:pt x="3412298" y="2202788"/>
                </a:lnTo>
                <a:lnTo>
                  <a:pt x="3423146" y="2206351"/>
                </a:lnTo>
                <a:lnTo>
                  <a:pt x="3431994" y="2208556"/>
                </a:lnTo>
                <a:lnTo>
                  <a:pt x="3439622" y="2208985"/>
                </a:lnTo>
                <a:lnTo>
                  <a:pt x="3446810" y="2207223"/>
                </a:lnTo>
                <a:lnTo>
                  <a:pt x="3486767" y="2169940"/>
                </a:lnTo>
                <a:lnTo>
                  <a:pt x="3511413" y="2140653"/>
                </a:lnTo>
                <a:lnTo>
                  <a:pt x="3540058" y="2104671"/>
                </a:lnTo>
                <a:lnTo>
                  <a:pt x="3571148" y="2064295"/>
                </a:lnTo>
                <a:lnTo>
                  <a:pt x="3603131" y="2021829"/>
                </a:lnTo>
                <a:lnTo>
                  <a:pt x="3634453" y="1979578"/>
                </a:lnTo>
                <a:lnTo>
                  <a:pt x="3663562" y="1939843"/>
                </a:lnTo>
                <a:lnTo>
                  <a:pt x="3688906" y="1904929"/>
                </a:lnTo>
                <a:lnTo>
                  <a:pt x="3716464" y="1866634"/>
                </a:lnTo>
                <a:lnTo>
                  <a:pt x="4234815" y="1083792"/>
                </a:lnTo>
                <a:lnTo>
                  <a:pt x="4780915" y="613892"/>
                </a:lnTo>
                <a:lnTo>
                  <a:pt x="4817158" y="596705"/>
                </a:lnTo>
                <a:lnTo>
                  <a:pt x="4850591" y="575905"/>
                </a:lnTo>
                <a:lnTo>
                  <a:pt x="4877314" y="546781"/>
                </a:lnTo>
                <a:lnTo>
                  <a:pt x="4899720" y="512428"/>
                </a:lnTo>
                <a:lnTo>
                  <a:pt x="4929425" y="461859"/>
                </a:lnTo>
                <a:lnTo>
                  <a:pt x="4940679" y="443233"/>
                </a:lnTo>
                <a:lnTo>
                  <a:pt x="4964052" y="408854"/>
                </a:lnTo>
                <a:lnTo>
                  <a:pt x="4987931" y="378303"/>
                </a:lnTo>
                <a:lnTo>
                  <a:pt x="5023000" y="339651"/>
                </a:lnTo>
                <a:lnTo>
                  <a:pt x="5054840" y="309602"/>
                </a:lnTo>
                <a:lnTo>
                  <a:pt x="5087737" y="282904"/>
                </a:lnTo>
                <a:lnTo>
                  <a:pt x="5104765" y="270992"/>
                </a:lnTo>
                <a:lnTo>
                  <a:pt x="5418137" y="0"/>
                </a:lnTo>
                <a:lnTo>
                  <a:pt x="5820219" y="67995"/>
                </a:lnTo>
                <a:lnTo>
                  <a:pt x="5733415" y="277342"/>
                </a:lnTo>
                <a:lnTo>
                  <a:pt x="5688965" y="266763"/>
                </a:lnTo>
                <a:lnTo>
                  <a:pt x="5339715" y="1667992"/>
                </a:lnTo>
                <a:lnTo>
                  <a:pt x="5329647" y="1683352"/>
                </a:lnTo>
                <a:lnTo>
                  <a:pt x="5323490" y="1694398"/>
                </a:lnTo>
                <a:lnTo>
                  <a:pt x="5321392" y="1702460"/>
                </a:lnTo>
                <a:lnTo>
                  <a:pt x="5323500" y="1708870"/>
                </a:lnTo>
                <a:lnTo>
                  <a:pt x="5370710" y="1736265"/>
                </a:lnTo>
                <a:lnTo>
                  <a:pt x="5416337" y="1750934"/>
                </a:lnTo>
                <a:lnTo>
                  <a:pt x="5440955" y="1756819"/>
                </a:lnTo>
                <a:lnTo>
                  <a:pt x="6644220" y="2039924"/>
                </a:lnTo>
                <a:lnTo>
                  <a:pt x="6662064" y="1972995"/>
                </a:lnTo>
                <a:lnTo>
                  <a:pt x="6797421" y="2005710"/>
                </a:lnTo>
                <a:lnTo>
                  <a:pt x="6782536" y="2074125"/>
                </a:lnTo>
                <a:lnTo>
                  <a:pt x="7568565" y="2239492"/>
                </a:lnTo>
                <a:lnTo>
                  <a:pt x="7615261" y="2258518"/>
                </a:lnTo>
                <a:lnTo>
                  <a:pt x="7655377" y="2278631"/>
                </a:lnTo>
                <a:lnTo>
                  <a:pt x="7686361" y="2303739"/>
                </a:lnTo>
                <a:lnTo>
                  <a:pt x="7714222" y="2333068"/>
                </a:lnTo>
                <a:lnTo>
                  <a:pt x="7746464" y="2371943"/>
                </a:lnTo>
                <a:lnTo>
                  <a:pt x="7772697" y="2416236"/>
                </a:lnTo>
                <a:lnTo>
                  <a:pt x="7793361" y="2461744"/>
                </a:lnTo>
                <a:lnTo>
                  <a:pt x="7808498" y="2502890"/>
                </a:lnTo>
                <a:lnTo>
                  <a:pt x="7820154" y="2541328"/>
                </a:lnTo>
                <a:lnTo>
                  <a:pt x="7822778" y="2630813"/>
                </a:lnTo>
                <a:lnTo>
                  <a:pt x="7823153" y="2703813"/>
                </a:lnTo>
                <a:lnTo>
                  <a:pt x="7823477" y="2769284"/>
                </a:lnTo>
                <a:lnTo>
                  <a:pt x="7823748" y="2827723"/>
                </a:lnTo>
                <a:lnTo>
                  <a:pt x="7823962" y="2879625"/>
                </a:lnTo>
                <a:lnTo>
                  <a:pt x="7824117" y="2925486"/>
                </a:lnTo>
                <a:lnTo>
                  <a:pt x="7824210" y="2965803"/>
                </a:lnTo>
                <a:lnTo>
                  <a:pt x="7824238" y="3001070"/>
                </a:lnTo>
                <a:lnTo>
                  <a:pt x="7824198" y="3031785"/>
                </a:lnTo>
                <a:lnTo>
                  <a:pt x="7823901" y="3081537"/>
                </a:lnTo>
                <a:lnTo>
                  <a:pt x="7822871" y="3134414"/>
                </a:lnTo>
                <a:lnTo>
                  <a:pt x="7821068" y="3173090"/>
                </a:lnTo>
                <a:lnTo>
                  <a:pt x="7818412" y="3210953"/>
                </a:lnTo>
                <a:lnTo>
                  <a:pt x="7821761" y="3227467"/>
                </a:lnTo>
                <a:lnTo>
                  <a:pt x="7831808" y="3239909"/>
                </a:lnTo>
                <a:lnTo>
                  <a:pt x="7844400" y="3248547"/>
                </a:lnTo>
                <a:lnTo>
                  <a:pt x="7855388" y="3253647"/>
                </a:lnTo>
                <a:lnTo>
                  <a:pt x="7860618" y="3255478"/>
                </a:lnTo>
                <a:lnTo>
                  <a:pt x="8413115" y="340154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1532" y="4393548"/>
            <a:ext cx="518411" cy="930729"/>
          </a:xfrm>
          <a:custGeom>
            <a:avLst/>
            <a:gdLst/>
            <a:ahLst/>
            <a:cxnLst/>
            <a:rect l="l" t="t" r="r" b="b"/>
            <a:pathLst>
              <a:path w="1134745" h="2099309">
                <a:moveTo>
                  <a:pt x="1134465" y="0"/>
                </a:moveTo>
                <a:lnTo>
                  <a:pt x="961550" y="21908"/>
                </a:lnTo>
                <a:lnTo>
                  <a:pt x="911770" y="29784"/>
                </a:lnTo>
                <a:lnTo>
                  <a:pt x="868215" y="38358"/>
                </a:lnTo>
                <a:lnTo>
                  <a:pt x="827651" y="48432"/>
                </a:lnTo>
                <a:lnTo>
                  <a:pt x="786844" y="60812"/>
                </a:lnTo>
                <a:lnTo>
                  <a:pt x="742561" y="76298"/>
                </a:lnTo>
                <a:lnTo>
                  <a:pt x="691566" y="95696"/>
                </a:lnTo>
                <a:lnTo>
                  <a:pt x="595414" y="133883"/>
                </a:lnTo>
                <a:lnTo>
                  <a:pt x="557762" y="150303"/>
                </a:lnTo>
                <a:lnTo>
                  <a:pt x="519010" y="169694"/>
                </a:lnTo>
                <a:lnTo>
                  <a:pt x="479488" y="191642"/>
                </a:lnTo>
                <a:lnTo>
                  <a:pt x="439521" y="215735"/>
                </a:lnTo>
                <a:lnTo>
                  <a:pt x="399438" y="241562"/>
                </a:lnTo>
                <a:lnTo>
                  <a:pt x="359567" y="268710"/>
                </a:lnTo>
                <a:lnTo>
                  <a:pt x="320234" y="296767"/>
                </a:lnTo>
                <a:lnTo>
                  <a:pt x="281769" y="325321"/>
                </a:lnTo>
                <a:lnTo>
                  <a:pt x="244497" y="353959"/>
                </a:lnTo>
                <a:lnTo>
                  <a:pt x="208748" y="382270"/>
                </a:lnTo>
                <a:lnTo>
                  <a:pt x="174848" y="409840"/>
                </a:lnTo>
                <a:lnTo>
                  <a:pt x="143126" y="436259"/>
                </a:lnTo>
                <a:lnTo>
                  <a:pt x="113908" y="461113"/>
                </a:lnTo>
                <a:lnTo>
                  <a:pt x="64299" y="504479"/>
                </a:lnTo>
                <a:lnTo>
                  <a:pt x="28641" y="536642"/>
                </a:lnTo>
                <a:lnTo>
                  <a:pt x="0" y="2082203"/>
                </a:lnTo>
                <a:lnTo>
                  <a:pt x="46817" y="2088935"/>
                </a:lnTo>
                <a:lnTo>
                  <a:pt x="94876" y="2093152"/>
                </a:lnTo>
                <a:lnTo>
                  <a:pt x="253310" y="2098528"/>
                </a:lnTo>
                <a:lnTo>
                  <a:pt x="269043" y="2098736"/>
                </a:lnTo>
                <a:lnTo>
                  <a:pt x="283412" y="2098690"/>
                </a:lnTo>
                <a:lnTo>
                  <a:pt x="328655" y="2094967"/>
                </a:lnTo>
                <a:lnTo>
                  <a:pt x="365597" y="2072527"/>
                </a:lnTo>
                <a:lnTo>
                  <a:pt x="399618" y="2017557"/>
                </a:lnTo>
                <a:lnTo>
                  <a:pt x="424302" y="1975875"/>
                </a:lnTo>
                <a:lnTo>
                  <a:pt x="453131" y="1926490"/>
                </a:lnTo>
                <a:lnTo>
                  <a:pt x="485376" y="1870721"/>
                </a:lnTo>
                <a:lnTo>
                  <a:pt x="557205" y="1745315"/>
                </a:lnTo>
                <a:lnTo>
                  <a:pt x="745605" y="1412521"/>
                </a:lnTo>
                <a:lnTo>
                  <a:pt x="887844" y="1159141"/>
                </a:lnTo>
                <a:lnTo>
                  <a:pt x="1042860" y="278333"/>
                </a:lnTo>
                <a:lnTo>
                  <a:pt x="1085138" y="274815"/>
                </a:lnTo>
                <a:lnTo>
                  <a:pt x="1134465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1532" y="4393548"/>
            <a:ext cx="518411" cy="930729"/>
          </a:xfrm>
          <a:custGeom>
            <a:avLst/>
            <a:gdLst/>
            <a:ahLst/>
            <a:cxnLst/>
            <a:rect l="l" t="t" r="r" b="b"/>
            <a:pathLst>
              <a:path w="1134745" h="2099309">
                <a:moveTo>
                  <a:pt x="1134465" y="0"/>
                </a:moveTo>
                <a:lnTo>
                  <a:pt x="1092726" y="5036"/>
                </a:lnTo>
                <a:lnTo>
                  <a:pt x="1020791" y="13927"/>
                </a:lnTo>
                <a:lnTo>
                  <a:pt x="961550" y="21908"/>
                </a:lnTo>
                <a:lnTo>
                  <a:pt x="911770" y="29784"/>
                </a:lnTo>
                <a:lnTo>
                  <a:pt x="868215" y="38358"/>
                </a:lnTo>
                <a:lnTo>
                  <a:pt x="827651" y="48432"/>
                </a:lnTo>
                <a:lnTo>
                  <a:pt x="786844" y="60812"/>
                </a:lnTo>
                <a:lnTo>
                  <a:pt x="742561" y="76298"/>
                </a:lnTo>
                <a:lnTo>
                  <a:pt x="691566" y="95696"/>
                </a:lnTo>
                <a:lnTo>
                  <a:pt x="630625" y="119808"/>
                </a:lnTo>
                <a:lnTo>
                  <a:pt x="557762" y="150303"/>
                </a:lnTo>
                <a:lnTo>
                  <a:pt x="519010" y="169694"/>
                </a:lnTo>
                <a:lnTo>
                  <a:pt x="479488" y="191642"/>
                </a:lnTo>
                <a:lnTo>
                  <a:pt x="439521" y="215735"/>
                </a:lnTo>
                <a:lnTo>
                  <a:pt x="399438" y="241562"/>
                </a:lnTo>
                <a:lnTo>
                  <a:pt x="359567" y="268710"/>
                </a:lnTo>
                <a:lnTo>
                  <a:pt x="320234" y="296767"/>
                </a:lnTo>
                <a:lnTo>
                  <a:pt x="281769" y="325321"/>
                </a:lnTo>
                <a:lnTo>
                  <a:pt x="244497" y="353959"/>
                </a:lnTo>
                <a:lnTo>
                  <a:pt x="208748" y="382270"/>
                </a:lnTo>
                <a:lnTo>
                  <a:pt x="174848" y="409840"/>
                </a:lnTo>
                <a:lnTo>
                  <a:pt x="143126" y="436259"/>
                </a:lnTo>
                <a:lnTo>
                  <a:pt x="113908" y="461113"/>
                </a:lnTo>
                <a:lnTo>
                  <a:pt x="64299" y="504479"/>
                </a:lnTo>
                <a:lnTo>
                  <a:pt x="28641" y="536642"/>
                </a:lnTo>
                <a:lnTo>
                  <a:pt x="0" y="2082203"/>
                </a:lnTo>
                <a:lnTo>
                  <a:pt x="13910" y="2084284"/>
                </a:lnTo>
                <a:lnTo>
                  <a:pt x="56101" y="2090053"/>
                </a:lnTo>
                <a:lnTo>
                  <a:pt x="94876" y="2093152"/>
                </a:lnTo>
                <a:lnTo>
                  <a:pt x="136238" y="2094865"/>
                </a:lnTo>
                <a:lnTo>
                  <a:pt x="175318" y="2096159"/>
                </a:lnTo>
                <a:lnTo>
                  <a:pt x="197216" y="2096881"/>
                </a:lnTo>
                <a:lnTo>
                  <a:pt x="217467" y="2097550"/>
                </a:lnTo>
                <a:lnTo>
                  <a:pt x="236141" y="2098116"/>
                </a:lnTo>
                <a:lnTo>
                  <a:pt x="253310" y="2098528"/>
                </a:lnTo>
                <a:lnTo>
                  <a:pt x="269043" y="2098736"/>
                </a:lnTo>
                <a:lnTo>
                  <a:pt x="283412" y="2098690"/>
                </a:lnTo>
                <a:lnTo>
                  <a:pt x="328655" y="2094967"/>
                </a:lnTo>
                <a:lnTo>
                  <a:pt x="365597" y="2072527"/>
                </a:lnTo>
                <a:lnTo>
                  <a:pt x="399618" y="2017557"/>
                </a:lnTo>
                <a:lnTo>
                  <a:pt x="424302" y="1975875"/>
                </a:lnTo>
                <a:lnTo>
                  <a:pt x="453131" y="1926490"/>
                </a:lnTo>
                <a:lnTo>
                  <a:pt x="485376" y="1870721"/>
                </a:lnTo>
                <a:lnTo>
                  <a:pt x="520310" y="1809889"/>
                </a:lnTo>
                <a:lnTo>
                  <a:pt x="557205" y="1745315"/>
                </a:lnTo>
                <a:lnTo>
                  <a:pt x="595332" y="1678319"/>
                </a:lnTo>
                <a:lnTo>
                  <a:pt x="633964" y="1610221"/>
                </a:lnTo>
                <a:lnTo>
                  <a:pt x="672372" y="1542341"/>
                </a:lnTo>
                <a:lnTo>
                  <a:pt x="709828" y="1476001"/>
                </a:lnTo>
                <a:lnTo>
                  <a:pt x="745605" y="1412521"/>
                </a:lnTo>
                <a:lnTo>
                  <a:pt x="778973" y="1353220"/>
                </a:lnTo>
                <a:lnTo>
                  <a:pt x="809205" y="1299420"/>
                </a:lnTo>
                <a:lnTo>
                  <a:pt x="835574" y="1252441"/>
                </a:lnTo>
                <a:lnTo>
                  <a:pt x="857350" y="1213603"/>
                </a:lnTo>
                <a:lnTo>
                  <a:pt x="884213" y="1165633"/>
                </a:lnTo>
                <a:lnTo>
                  <a:pt x="1042860" y="278333"/>
                </a:lnTo>
                <a:lnTo>
                  <a:pt x="1085138" y="274815"/>
                </a:lnTo>
                <a:lnTo>
                  <a:pt x="1134465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8437" y="4368736"/>
            <a:ext cx="726124" cy="320378"/>
          </a:xfrm>
          <a:custGeom>
            <a:avLst/>
            <a:gdLst/>
            <a:ahLst/>
            <a:cxnLst/>
            <a:rect l="l" t="t" r="r" b="b"/>
            <a:pathLst>
              <a:path w="1589405" h="722629">
                <a:moveTo>
                  <a:pt x="14096" y="602462"/>
                </a:moveTo>
                <a:lnTo>
                  <a:pt x="0" y="722248"/>
                </a:lnTo>
                <a:lnTo>
                  <a:pt x="45912" y="722468"/>
                </a:lnTo>
                <a:lnTo>
                  <a:pt x="129063" y="721819"/>
                </a:lnTo>
                <a:lnTo>
                  <a:pt x="203191" y="719963"/>
                </a:lnTo>
                <a:lnTo>
                  <a:pt x="252742" y="717758"/>
                </a:lnTo>
                <a:lnTo>
                  <a:pt x="298994" y="714581"/>
                </a:lnTo>
                <a:lnTo>
                  <a:pt x="339032" y="710262"/>
                </a:lnTo>
                <a:lnTo>
                  <a:pt x="382541" y="700874"/>
                </a:lnTo>
                <a:lnTo>
                  <a:pt x="419543" y="683130"/>
                </a:lnTo>
                <a:lnTo>
                  <a:pt x="455739" y="657269"/>
                </a:lnTo>
                <a:lnTo>
                  <a:pt x="491651" y="625328"/>
                </a:lnTo>
                <a:lnTo>
                  <a:pt x="512710" y="604640"/>
                </a:lnTo>
                <a:lnTo>
                  <a:pt x="215048" y="604640"/>
                </a:lnTo>
                <a:lnTo>
                  <a:pt x="14096" y="602462"/>
                </a:lnTo>
                <a:close/>
              </a:path>
              <a:path w="1589405" h="722629">
                <a:moveTo>
                  <a:pt x="1588960" y="0"/>
                </a:moveTo>
                <a:lnTo>
                  <a:pt x="1549669" y="2873"/>
                </a:lnTo>
                <a:lnTo>
                  <a:pt x="1504393" y="7321"/>
                </a:lnTo>
                <a:lnTo>
                  <a:pt x="1445439" y="14539"/>
                </a:lnTo>
                <a:lnTo>
                  <a:pt x="1375367" y="25096"/>
                </a:lnTo>
                <a:lnTo>
                  <a:pt x="1336960" y="31806"/>
                </a:lnTo>
                <a:lnTo>
                  <a:pt x="1296732" y="39565"/>
                </a:lnTo>
                <a:lnTo>
                  <a:pt x="1255004" y="48444"/>
                </a:lnTo>
                <a:lnTo>
                  <a:pt x="1212094" y="58515"/>
                </a:lnTo>
                <a:lnTo>
                  <a:pt x="1168323" y="69849"/>
                </a:lnTo>
                <a:lnTo>
                  <a:pt x="1124011" y="82518"/>
                </a:lnTo>
                <a:lnTo>
                  <a:pt x="1079476" y="96593"/>
                </a:lnTo>
                <a:lnTo>
                  <a:pt x="1035039" y="112145"/>
                </a:lnTo>
                <a:lnTo>
                  <a:pt x="991019" y="129246"/>
                </a:lnTo>
                <a:lnTo>
                  <a:pt x="947737" y="147967"/>
                </a:lnTo>
                <a:lnTo>
                  <a:pt x="906265" y="167118"/>
                </a:lnTo>
                <a:lnTo>
                  <a:pt x="867391" y="185491"/>
                </a:lnTo>
                <a:lnTo>
                  <a:pt x="831009" y="203133"/>
                </a:lnTo>
                <a:lnTo>
                  <a:pt x="765297" y="236409"/>
                </a:lnTo>
                <a:lnTo>
                  <a:pt x="708276" y="267321"/>
                </a:lnTo>
                <a:lnTo>
                  <a:pt x="659094" y="296238"/>
                </a:lnTo>
                <a:lnTo>
                  <a:pt x="616901" y="323534"/>
                </a:lnTo>
                <a:lnTo>
                  <a:pt x="580845" y="349582"/>
                </a:lnTo>
                <a:lnTo>
                  <a:pt x="550073" y="374752"/>
                </a:lnTo>
                <a:lnTo>
                  <a:pt x="511962" y="411678"/>
                </a:lnTo>
                <a:lnTo>
                  <a:pt x="481648" y="448346"/>
                </a:lnTo>
                <a:lnTo>
                  <a:pt x="456657" y="484653"/>
                </a:lnTo>
                <a:lnTo>
                  <a:pt x="448791" y="496522"/>
                </a:lnTo>
                <a:lnTo>
                  <a:pt x="441040" y="508139"/>
                </a:lnTo>
                <a:lnTo>
                  <a:pt x="417768" y="540643"/>
                </a:lnTo>
                <a:lnTo>
                  <a:pt x="384073" y="575435"/>
                </a:lnTo>
                <a:lnTo>
                  <a:pt x="343198" y="595627"/>
                </a:lnTo>
                <a:lnTo>
                  <a:pt x="304887" y="600901"/>
                </a:lnTo>
                <a:lnTo>
                  <a:pt x="263268" y="603928"/>
                </a:lnTo>
                <a:lnTo>
                  <a:pt x="215048" y="604640"/>
                </a:lnTo>
                <a:lnTo>
                  <a:pt x="512710" y="604640"/>
                </a:lnTo>
                <a:lnTo>
                  <a:pt x="515693" y="601663"/>
                </a:lnTo>
                <a:lnTo>
                  <a:pt x="527802" y="589345"/>
                </a:lnTo>
                <a:lnTo>
                  <a:pt x="564713" y="551356"/>
                </a:lnTo>
                <a:lnTo>
                  <a:pt x="577276" y="538599"/>
                </a:lnTo>
                <a:lnTo>
                  <a:pt x="616013" y="501103"/>
                </a:lnTo>
                <a:lnTo>
                  <a:pt x="657267" y="464306"/>
                </a:lnTo>
                <a:lnTo>
                  <a:pt x="687087" y="439524"/>
                </a:lnTo>
                <a:lnTo>
                  <a:pt x="719348" y="414673"/>
                </a:lnTo>
                <a:lnTo>
                  <a:pt x="754554" y="389866"/>
                </a:lnTo>
                <a:lnTo>
                  <a:pt x="793207" y="365214"/>
                </a:lnTo>
                <a:lnTo>
                  <a:pt x="835812" y="340830"/>
                </a:lnTo>
                <a:lnTo>
                  <a:pt x="882870" y="316827"/>
                </a:lnTo>
                <a:lnTo>
                  <a:pt x="934885" y="293316"/>
                </a:lnTo>
                <a:lnTo>
                  <a:pt x="992360" y="270410"/>
                </a:lnTo>
                <a:lnTo>
                  <a:pt x="1129126" y="222476"/>
                </a:lnTo>
                <a:lnTo>
                  <a:pt x="1171180" y="208460"/>
                </a:lnTo>
                <a:lnTo>
                  <a:pt x="1210353" y="196121"/>
                </a:lnTo>
                <a:lnTo>
                  <a:pt x="1249910" y="184537"/>
                </a:lnTo>
                <a:lnTo>
                  <a:pt x="1293119" y="172786"/>
                </a:lnTo>
                <a:lnTo>
                  <a:pt x="1567815" y="105702"/>
                </a:lnTo>
                <a:lnTo>
                  <a:pt x="1588960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8437" y="4368736"/>
            <a:ext cx="726124" cy="320378"/>
          </a:xfrm>
          <a:custGeom>
            <a:avLst/>
            <a:gdLst/>
            <a:ahLst/>
            <a:cxnLst/>
            <a:rect l="l" t="t" r="r" b="b"/>
            <a:pathLst>
              <a:path w="1589405" h="722629">
                <a:moveTo>
                  <a:pt x="14096" y="602462"/>
                </a:moveTo>
                <a:lnTo>
                  <a:pt x="82157" y="603387"/>
                </a:lnTo>
                <a:lnTo>
                  <a:pt x="137067" y="604077"/>
                </a:lnTo>
                <a:lnTo>
                  <a:pt x="180730" y="604504"/>
                </a:lnTo>
                <a:lnTo>
                  <a:pt x="215048" y="604640"/>
                </a:lnTo>
                <a:lnTo>
                  <a:pt x="229299" y="604591"/>
                </a:lnTo>
                <a:lnTo>
                  <a:pt x="272457" y="603524"/>
                </a:lnTo>
                <a:lnTo>
                  <a:pt x="313103" y="599975"/>
                </a:lnTo>
                <a:lnTo>
                  <a:pt x="354336" y="592236"/>
                </a:lnTo>
                <a:lnTo>
                  <a:pt x="392994" y="567900"/>
                </a:lnTo>
                <a:lnTo>
                  <a:pt x="425599" y="530281"/>
                </a:lnTo>
                <a:lnTo>
                  <a:pt x="448791" y="496522"/>
                </a:lnTo>
                <a:lnTo>
                  <a:pt x="456657" y="484653"/>
                </a:lnTo>
                <a:lnTo>
                  <a:pt x="464709" y="472612"/>
                </a:lnTo>
                <a:lnTo>
                  <a:pt x="490677" y="436286"/>
                </a:lnTo>
                <a:lnTo>
                  <a:pt x="523735" y="399418"/>
                </a:lnTo>
                <a:lnTo>
                  <a:pt x="564852" y="362253"/>
                </a:lnTo>
                <a:lnTo>
                  <a:pt x="598159" y="336691"/>
                </a:lnTo>
                <a:lnTo>
                  <a:pt x="637178" y="310066"/>
                </a:lnTo>
                <a:lnTo>
                  <a:pt x="682758" y="282005"/>
                </a:lnTo>
                <a:lnTo>
                  <a:pt x="735753" y="252137"/>
                </a:lnTo>
                <a:lnTo>
                  <a:pt x="797013" y="220090"/>
                </a:lnTo>
                <a:lnTo>
                  <a:pt x="867391" y="185491"/>
                </a:lnTo>
                <a:lnTo>
                  <a:pt x="906265" y="167118"/>
                </a:lnTo>
                <a:lnTo>
                  <a:pt x="947737" y="147967"/>
                </a:lnTo>
                <a:lnTo>
                  <a:pt x="991019" y="129246"/>
                </a:lnTo>
                <a:lnTo>
                  <a:pt x="1035039" y="112145"/>
                </a:lnTo>
                <a:lnTo>
                  <a:pt x="1079476" y="96593"/>
                </a:lnTo>
                <a:lnTo>
                  <a:pt x="1124011" y="82518"/>
                </a:lnTo>
                <a:lnTo>
                  <a:pt x="1168323" y="69849"/>
                </a:lnTo>
                <a:lnTo>
                  <a:pt x="1212094" y="58515"/>
                </a:lnTo>
                <a:lnTo>
                  <a:pt x="1255004" y="48444"/>
                </a:lnTo>
                <a:lnTo>
                  <a:pt x="1296732" y="39565"/>
                </a:lnTo>
                <a:lnTo>
                  <a:pt x="1336960" y="31806"/>
                </a:lnTo>
                <a:lnTo>
                  <a:pt x="1375367" y="25096"/>
                </a:lnTo>
                <a:lnTo>
                  <a:pt x="1445439" y="14539"/>
                </a:lnTo>
                <a:lnTo>
                  <a:pt x="1504393" y="7321"/>
                </a:lnTo>
                <a:lnTo>
                  <a:pt x="1549669" y="2873"/>
                </a:lnTo>
                <a:lnTo>
                  <a:pt x="1588960" y="0"/>
                </a:lnTo>
                <a:lnTo>
                  <a:pt x="1567815" y="105702"/>
                </a:lnTo>
                <a:lnTo>
                  <a:pt x="1520277" y="117053"/>
                </a:lnTo>
                <a:lnTo>
                  <a:pt x="1477327" y="127328"/>
                </a:lnTo>
                <a:lnTo>
                  <a:pt x="1438558" y="136639"/>
                </a:lnTo>
                <a:lnTo>
                  <a:pt x="1371926" y="152834"/>
                </a:lnTo>
                <a:lnTo>
                  <a:pt x="1317113" y="166561"/>
                </a:lnTo>
                <a:lnTo>
                  <a:pt x="1270853" y="178740"/>
                </a:lnTo>
                <a:lnTo>
                  <a:pt x="1229879" y="190292"/>
                </a:lnTo>
                <a:lnTo>
                  <a:pt x="1190923" y="202139"/>
                </a:lnTo>
                <a:lnTo>
                  <a:pt x="1150718" y="215201"/>
                </a:lnTo>
                <a:lnTo>
                  <a:pt x="1105997" y="230400"/>
                </a:lnTo>
                <a:lnTo>
                  <a:pt x="1053493" y="248656"/>
                </a:lnTo>
                <a:lnTo>
                  <a:pt x="992360" y="270410"/>
                </a:lnTo>
                <a:lnTo>
                  <a:pt x="934885" y="293316"/>
                </a:lnTo>
                <a:lnTo>
                  <a:pt x="882870" y="316827"/>
                </a:lnTo>
                <a:lnTo>
                  <a:pt x="835812" y="340830"/>
                </a:lnTo>
                <a:lnTo>
                  <a:pt x="793207" y="365214"/>
                </a:lnTo>
                <a:lnTo>
                  <a:pt x="754554" y="389866"/>
                </a:lnTo>
                <a:lnTo>
                  <a:pt x="719348" y="414673"/>
                </a:lnTo>
                <a:lnTo>
                  <a:pt x="687087" y="439524"/>
                </a:lnTo>
                <a:lnTo>
                  <a:pt x="657267" y="464306"/>
                </a:lnTo>
                <a:lnTo>
                  <a:pt x="616013" y="501103"/>
                </a:lnTo>
                <a:lnTo>
                  <a:pt x="577276" y="538599"/>
                </a:lnTo>
                <a:lnTo>
                  <a:pt x="539995" y="576804"/>
                </a:lnTo>
                <a:lnTo>
                  <a:pt x="527802" y="589345"/>
                </a:lnTo>
                <a:lnTo>
                  <a:pt x="491651" y="625328"/>
                </a:lnTo>
                <a:lnTo>
                  <a:pt x="455739" y="657269"/>
                </a:lnTo>
                <a:lnTo>
                  <a:pt x="419543" y="683130"/>
                </a:lnTo>
                <a:lnTo>
                  <a:pt x="382541" y="700874"/>
                </a:lnTo>
                <a:lnTo>
                  <a:pt x="339032" y="710262"/>
                </a:lnTo>
                <a:lnTo>
                  <a:pt x="298994" y="714581"/>
                </a:lnTo>
                <a:lnTo>
                  <a:pt x="252742" y="717758"/>
                </a:lnTo>
                <a:lnTo>
                  <a:pt x="203191" y="719963"/>
                </a:lnTo>
                <a:lnTo>
                  <a:pt x="153260" y="721366"/>
                </a:lnTo>
                <a:lnTo>
                  <a:pt x="105865" y="722134"/>
                </a:lnTo>
                <a:lnTo>
                  <a:pt x="63925" y="722438"/>
                </a:lnTo>
                <a:lnTo>
                  <a:pt x="45912" y="722468"/>
                </a:lnTo>
                <a:lnTo>
                  <a:pt x="30356" y="722445"/>
                </a:lnTo>
                <a:lnTo>
                  <a:pt x="17622" y="722391"/>
                </a:lnTo>
                <a:lnTo>
                  <a:pt x="8075" y="722326"/>
                </a:lnTo>
                <a:lnTo>
                  <a:pt x="2079" y="722271"/>
                </a:lnTo>
                <a:lnTo>
                  <a:pt x="0" y="72224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74244" y="3138241"/>
            <a:ext cx="304607" cy="319252"/>
          </a:xfrm>
          <a:custGeom>
            <a:avLst/>
            <a:gdLst/>
            <a:ahLst/>
            <a:cxnLst/>
            <a:rect l="l" t="t" r="r" b="b"/>
            <a:pathLst>
              <a:path w="666750" h="720090">
                <a:moveTo>
                  <a:pt x="242989" y="201510"/>
                </a:moveTo>
                <a:lnTo>
                  <a:pt x="0" y="503770"/>
                </a:lnTo>
                <a:lnTo>
                  <a:pt x="91859" y="589711"/>
                </a:lnTo>
                <a:lnTo>
                  <a:pt x="47409" y="637120"/>
                </a:lnTo>
                <a:lnTo>
                  <a:pt x="148158" y="720089"/>
                </a:lnTo>
                <a:lnTo>
                  <a:pt x="488871" y="317080"/>
                </a:lnTo>
                <a:lnTo>
                  <a:pt x="370408" y="317080"/>
                </a:lnTo>
                <a:lnTo>
                  <a:pt x="242989" y="201510"/>
                </a:lnTo>
                <a:close/>
              </a:path>
              <a:path w="666750" h="720090">
                <a:moveTo>
                  <a:pt x="491909" y="0"/>
                </a:moveTo>
                <a:lnTo>
                  <a:pt x="456349" y="41490"/>
                </a:lnTo>
                <a:lnTo>
                  <a:pt x="488949" y="91871"/>
                </a:lnTo>
                <a:lnTo>
                  <a:pt x="400049" y="216331"/>
                </a:lnTo>
                <a:lnTo>
                  <a:pt x="432650" y="237070"/>
                </a:lnTo>
                <a:lnTo>
                  <a:pt x="370408" y="317080"/>
                </a:lnTo>
                <a:lnTo>
                  <a:pt x="488871" y="317080"/>
                </a:lnTo>
                <a:lnTo>
                  <a:pt x="666749" y="106679"/>
                </a:lnTo>
                <a:lnTo>
                  <a:pt x="663396" y="103720"/>
                </a:lnTo>
                <a:lnTo>
                  <a:pt x="583768" y="103720"/>
                </a:lnTo>
                <a:lnTo>
                  <a:pt x="524509" y="53339"/>
                </a:lnTo>
                <a:lnTo>
                  <a:pt x="545249" y="29641"/>
                </a:lnTo>
                <a:lnTo>
                  <a:pt x="491909" y="0"/>
                </a:lnTo>
                <a:close/>
              </a:path>
              <a:path w="666750" h="720090">
                <a:moveTo>
                  <a:pt x="616369" y="62229"/>
                </a:moveTo>
                <a:lnTo>
                  <a:pt x="583768" y="103720"/>
                </a:lnTo>
                <a:lnTo>
                  <a:pt x="663396" y="103720"/>
                </a:lnTo>
                <a:lnTo>
                  <a:pt x="616369" y="62229"/>
                </a:lnTo>
                <a:close/>
              </a:path>
            </a:pathLst>
          </a:custGeom>
          <a:solidFill>
            <a:srgbClr val="487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74244" y="3138241"/>
            <a:ext cx="304607" cy="319252"/>
          </a:xfrm>
          <a:custGeom>
            <a:avLst/>
            <a:gdLst/>
            <a:ahLst/>
            <a:cxnLst/>
            <a:rect l="l" t="t" r="r" b="b"/>
            <a:pathLst>
              <a:path w="666750" h="720090">
                <a:moveTo>
                  <a:pt x="242989" y="201510"/>
                </a:moveTo>
                <a:lnTo>
                  <a:pt x="0" y="503770"/>
                </a:lnTo>
                <a:lnTo>
                  <a:pt x="91859" y="589711"/>
                </a:lnTo>
                <a:lnTo>
                  <a:pt x="47409" y="637120"/>
                </a:lnTo>
                <a:lnTo>
                  <a:pt x="148158" y="720089"/>
                </a:lnTo>
                <a:lnTo>
                  <a:pt x="666749" y="106679"/>
                </a:lnTo>
                <a:lnTo>
                  <a:pt x="616369" y="62229"/>
                </a:lnTo>
                <a:lnTo>
                  <a:pt x="583768" y="103720"/>
                </a:lnTo>
                <a:lnTo>
                  <a:pt x="524509" y="53339"/>
                </a:lnTo>
                <a:lnTo>
                  <a:pt x="545249" y="29641"/>
                </a:lnTo>
                <a:lnTo>
                  <a:pt x="491909" y="0"/>
                </a:lnTo>
                <a:lnTo>
                  <a:pt x="456349" y="41490"/>
                </a:lnTo>
                <a:lnTo>
                  <a:pt x="488949" y="91871"/>
                </a:lnTo>
                <a:lnTo>
                  <a:pt x="400049" y="216331"/>
                </a:lnTo>
                <a:lnTo>
                  <a:pt x="432650" y="237070"/>
                </a:lnTo>
                <a:lnTo>
                  <a:pt x="370408" y="317080"/>
                </a:lnTo>
                <a:lnTo>
                  <a:pt x="242989" y="20151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18929" y="3570483"/>
            <a:ext cx="173191" cy="185808"/>
          </a:xfrm>
          <a:custGeom>
            <a:avLst/>
            <a:gdLst/>
            <a:ahLst/>
            <a:cxnLst/>
            <a:rect l="l" t="t" r="r" b="b"/>
            <a:pathLst>
              <a:path w="379095" h="419100">
                <a:moveTo>
                  <a:pt x="93611" y="0"/>
                </a:moveTo>
                <a:lnTo>
                  <a:pt x="0" y="376694"/>
                </a:lnTo>
                <a:lnTo>
                  <a:pt x="173875" y="419061"/>
                </a:lnTo>
                <a:lnTo>
                  <a:pt x="197713" y="306971"/>
                </a:lnTo>
                <a:lnTo>
                  <a:pt x="273238" y="306971"/>
                </a:lnTo>
                <a:lnTo>
                  <a:pt x="308038" y="147218"/>
                </a:lnTo>
                <a:lnTo>
                  <a:pt x="362031" y="147218"/>
                </a:lnTo>
                <a:lnTo>
                  <a:pt x="378650" y="68656"/>
                </a:lnTo>
                <a:lnTo>
                  <a:pt x="93611" y="0"/>
                </a:lnTo>
                <a:close/>
              </a:path>
              <a:path w="379095" h="419100">
                <a:moveTo>
                  <a:pt x="273238" y="306971"/>
                </a:moveTo>
                <a:lnTo>
                  <a:pt x="197713" y="306971"/>
                </a:lnTo>
                <a:lnTo>
                  <a:pt x="269201" y="325501"/>
                </a:lnTo>
                <a:lnTo>
                  <a:pt x="273238" y="306971"/>
                </a:lnTo>
                <a:close/>
              </a:path>
              <a:path w="379095" h="419100">
                <a:moveTo>
                  <a:pt x="362031" y="147218"/>
                </a:moveTo>
                <a:lnTo>
                  <a:pt x="308038" y="147218"/>
                </a:lnTo>
                <a:lnTo>
                  <a:pt x="359232" y="160451"/>
                </a:lnTo>
                <a:lnTo>
                  <a:pt x="362031" y="147218"/>
                </a:lnTo>
                <a:close/>
              </a:path>
            </a:pathLst>
          </a:custGeom>
          <a:solidFill>
            <a:srgbClr val="487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18929" y="3570483"/>
            <a:ext cx="173191" cy="185808"/>
          </a:xfrm>
          <a:custGeom>
            <a:avLst/>
            <a:gdLst/>
            <a:ahLst/>
            <a:cxnLst/>
            <a:rect l="l" t="t" r="r" b="b"/>
            <a:pathLst>
              <a:path w="379095" h="419100">
                <a:moveTo>
                  <a:pt x="93611" y="0"/>
                </a:moveTo>
                <a:lnTo>
                  <a:pt x="378650" y="68656"/>
                </a:lnTo>
                <a:lnTo>
                  <a:pt x="359232" y="160451"/>
                </a:lnTo>
                <a:lnTo>
                  <a:pt x="308038" y="147218"/>
                </a:lnTo>
                <a:lnTo>
                  <a:pt x="269201" y="325501"/>
                </a:lnTo>
                <a:lnTo>
                  <a:pt x="197713" y="306971"/>
                </a:lnTo>
                <a:lnTo>
                  <a:pt x="173875" y="419061"/>
                </a:lnTo>
                <a:lnTo>
                  <a:pt x="0" y="376694"/>
                </a:lnTo>
                <a:lnTo>
                  <a:pt x="93611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21262" y="3511358"/>
            <a:ext cx="101245" cy="48704"/>
          </a:xfrm>
          <a:custGeom>
            <a:avLst/>
            <a:gdLst/>
            <a:ahLst/>
            <a:cxnLst/>
            <a:rect l="l" t="t" r="r" b="b"/>
            <a:pathLst>
              <a:path w="221614" h="109854">
                <a:moveTo>
                  <a:pt x="17780" y="0"/>
                </a:moveTo>
                <a:lnTo>
                  <a:pt x="0" y="62230"/>
                </a:lnTo>
                <a:lnTo>
                  <a:pt x="207429" y="109664"/>
                </a:lnTo>
                <a:lnTo>
                  <a:pt x="221513" y="47129"/>
                </a:lnTo>
                <a:lnTo>
                  <a:pt x="17780" y="0"/>
                </a:lnTo>
                <a:close/>
              </a:path>
            </a:pathLst>
          </a:custGeom>
          <a:solidFill>
            <a:srgbClr val="487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21262" y="3511358"/>
            <a:ext cx="101245" cy="48704"/>
          </a:xfrm>
          <a:custGeom>
            <a:avLst/>
            <a:gdLst/>
            <a:ahLst/>
            <a:cxnLst/>
            <a:rect l="l" t="t" r="r" b="b"/>
            <a:pathLst>
              <a:path w="221614" h="109854">
                <a:moveTo>
                  <a:pt x="17780" y="0"/>
                </a:moveTo>
                <a:lnTo>
                  <a:pt x="0" y="62230"/>
                </a:lnTo>
                <a:lnTo>
                  <a:pt x="207429" y="109664"/>
                </a:lnTo>
                <a:lnTo>
                  <a:pt x="221513" y="47129"/>
                </a:lnTo>
                <a:lnTo>
                  <a:pt x="1778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08272" y="3079122"/>
            <a:ext cx="107047" cy="77701"/>
          </a:xfrm>
          <a:custGeom>
            <a:avLst/>
            <a:gdLst/>
            <a:ahLst/>
            <a:cxnLst/>
            <a:rect l="l" t="t" r="r" b="b"/>
            <a:pathLst>
              <a:path w="234314" h="175259">
                <a:moveTo>
                  <a:pt x="65189" y="0"/>
                </a:moveTo>
                <a:lnTo>
                  <a:pt x="0" y="94830"/>
                </a:lnTo>
                <a:lnTo>
                  <a:pt x="162979" y="174840"/>
                </a:lnTo>
                <a:lnTo>
                  <a:pt x="234099" y="88900"/>
                </a:lnTo>
                <a:lnTo>
                  <a:pt x="65189" y="0"/>
                </a:lnTo>
                <a:close/>
              </a:path>
            </a:pathLst>
          </a:custGeom>
          <a:solidFill>
            <a:srgbClr val="487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708272" y="3079122"/>
            <a:ext cx="107047" cy="77701"/>
          </a:xfrm>
          <a:custGeom>
            <a:avLst/>
            <a:gdLst/>
            <a:ahLst/>
            <a:cxnLst/>
            <a:rect l="l" t="t" r="r" b="b"/>
            <a:pathLst>
              <a:path w="234314" h="175259">
                <a:moveTo>
                  <a:pt x="65189" y="0"/>
                </a:moveTo>
                <a:lnTo>
                  <a:pt x="0" y="94830"/>
                </a:lnTo>
                <a:lnTo>
                  <a:pt x="162979" y="174840"/>
                </a:lnTo>
                <a:lnTo>
                  <a:pt x="234099" y="88900"/>
                </a:lnTo>
                <a:lnTo>
                  <a:pt x="65189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12260" y="2953189"/>
            <a:ext cx="1059451" cy="710574"/>
          </a:xfrm>
          <a:custGeom>
            <a:avLst/>
            <a:gdLst/>
            <a:ahLst/>
            <a:cxnLst/>
            <a:rect l="l" t="t" r="r" b="b"/>
            <a:pathLst>
              <a:path w="2319020" h="1602740">
                <a:moveTo>
                  <a:pt x="823544" y="0"/>
                </a:moveTo>
                <a:lnTo>
                  <a:pt x="1150899" y="284048"/>
                </a:lnTo>
                <a:lnTo>
                  <a:pt x="2318461" y="894499"/>
                </a:lnTo>
                <a:lnTo>
                  <a:pt x="1974710" y="1602740"/>
                </a:lnTo>
                <a:lnTo>
                  <a:pt x="0" y="1123353"/>
                </a:lnTo>
                <a:lnTo>
                  <a:pt x="22585" y="1078006"/>
                </a:lnTo>
                <a:lnTo>
                  <a:pt x="43056" y="1037022"/>
                </a:lnTo>
                <a:lnTo>
                  <a:pt x="61672" y="999999"/>
                </a:lnTo>
                <a:lnTo>
                  <a:pt x="94371" y="936225"/>
                </a:lnTo>
                <a:lnTo>
                  <a:pt x="122752" y="883460"/>
                </a:lnTo>
                <a:lnTo>
                  <a:pt x="148884" y="838482"/>
                </a:lnTo>
                <a:lnTo>
                  <a:pt x="174836" y="798069"/>
                </a:lnTo>
                <a:lnTo>
                  <a:pt x="202678" y="759000"/>
                </a:lnTo>
                <a:lnTo>
                  <a:pt x="234479" y="718050"/>
                </a:lnTo>
                <a:lnTo>
                  <a:pt x="272308" y="671999"/>
                </a:lnTo>
                <a:lnTo>
                  <a:pt x="318234" y="617624"/>
                </a:lnTo>
                <a:lnTo>
                  <a:pt x="344881" y="586308"/>
                </a:lnTo>
                <a:lnTo>
                  <a:pt x="373622" y="552370"/>
                </a:lnTo>
                <a:lnTo>
                  <a:pt x="403646" y="516603"/>
                </a:lnTo>
                <a:lnTo>
                  <a:pt x="434653" y="479393"/>
                </a:lnTo>
                <a:lnTo>
                  <a:pt x="466346" y="441124"/>
                </a:lnTo>
                <a:lnTo>
                  <a:pt x="498426" y="402184"/>
                </a:lnTo>
                <a:lnTo>
                  <a:pt x="530597" y="362958"/>
                </a:lnTo>
                <a:lnTo>
                  <a:pt x="562559" y="323832"/>
                </a:lnTo>
                <a:lnTo>
                  <a:pt x="594015" y="285194"/>
                </a:lnTo>
                <a:lnTo>
                  <a:pt x="624666" y="247427"/>
                </a:lnTo>
                <a:lnTo>
                  <a:pt x="654216" y="210920"/>
                </a:lnTo>
                <a:lnTo>
                  <a:pt x="682366" y="176056"/>
                </a:lnTo>
                <a:lnTo>
                  <a:pt x="708817" y="143224"/>
                </a:lnTo>
                <a:lnTo>
                  <a:pt x="733273" y="112809"/>
                </a:lnTo>
                <a:lnTo>
                  <a:pt x="775004" y="60772"/>
                </a:lnTo>
                <a:lnTo>
                  <a:pt x="805176" y="23036"/>
                </a:lnTo>
                <a:lnTo>
                  <a:pt x="821403" y="2688"/>
                </a:lnTo>
                <a:lnTo>
                  <a:pt x="823544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52245" y="3451973"/>
            <a:ext cx="962267" cy="503652"/>
          </a:xfrm>
          <a:custGeom>
            <a:avLst/>
            <a:gdLst/>
            <a:ahLst/>
            <a:cxnLst/>
            <a:rect l="l" t="t" r="r" b="b"/>
            <a:pathLst>
              <a:path w="2106295" h="1136015">
                <a:moveTo>
                  <a:pt x="1803819" y="1135557"/>
                </a:moveTo>
                <a:lnTo>
                  <a:pt x="0" y="759548"/>
                </a:lnTo>
                <a:lnTo>
                  <a:pt x="3696" y="728260"/>
                </a:lnTo>
                <a:lnTo>
                  <a:pt x="7055" y="699955"/>
                </a:lnTo>
                <a:lnTo>
                  <a:pt x="12962" y="651078"/>
                </a:lnTo>
                <a:lnTo>
                  <a:pt x="18124" y="610484"/>
                </a:lnTo>
                <a:lnTo>
                  <a:pt x="25356" y="559793"/>
                </a:lnTo>
                <a:lnTo>
                  <a:pt x="33185" y="514038"/>
                </a:lnTo>
                <a:lnTo>
                  <a:pt x="42976" y="464999"/>
                </a:lnTo>
                <a:lnTo>
                  <a:pt x="51268" y="426423"/>
                </a:lnTo>
                <a:lnTo>
                  <a:pt x="61441" y="380298"/>
                </a:lnTo>
                <a:lnTo>
                  <a:pt x="67360" y="353644"/>
                </a:lnTo>
                <a:lnTo>
                  <a:pt x="73441" y="325807"/>
                </a:lnTo>
                <a:lnTo>
                  <a:pt x="84739" y="271462"/>
                </a:lnTo>
                <a:lnTo>
                  <a:pt x="94866" y="219627"/>
                </a:lnTo>
                <a:lnTo>
                  <a:pt x="103801" y="171184"/>
                </a:lnTo>
                <a:lnTo>
                  <a:pt x="111524" y="127017"/>
                </a:lnTo>
                <a:lnTo>
                  <a:pt x="118012" y="88009"/>
                </a:lnTo>
                <a:lnTo>
                  <a:pt x="125384" y="41102"/>
                </a:lnTo>
                <a:lnTo>
                  <a:pt x="131200" y="1233"/>
                </a:lnTo>
                <a:lnTo>
                  <a:pt x="131368" y="0"/>
                </a:lnTo>
                <a:lnTo>
                  <a:pt x="2106079" y="477697"/>
                </a:lnTo>
                <a:lnTo>
                  <a:pt x="1803819" y="1135557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57686" y="3987832"/>
            <a:ext cx="1222488" cy="733378"/>
          </a:xfrm>
          <a:custGeom>
            <a:avLst/>
            <a:gdLst/>
            <a:ahLst/>
            <a:cxnLst/>
            <a:rect l="l" t="t" r="r" b="b"/>
            <a:pathLst>
              <a:path w="2675890" h="1654175">
                <a:moveTo>
                  <a:pt x="2557443" y="949325"/>
                </a:moveTo>
                <a:lnTo>
                  <a:pt x="126974" y="949325"/>
                </a:lnTo>
                <a:lnTo>
                  <a:pt x="2355824" y="1460500"/>
                </a:lnTo>
                <a:lnTo>
                  <a:pt x="2317991" y="1637779"/>
                </a:lnTo>
                <a:lnTo>
                  <a:pt x="2404046" y="1653717"/>
                </a:lnTo>
                <a:lnTo>
                  <a:pt x="2557443" y="949325"/>
                </a:lnTo>
                <a:close/>
              </a:path>
              <a:path w="2675890" h="1654175">
                <a:moveTo>
                  <a:pt x="250799" y="0"/>
                </a:moveTo>
                <a:lnTo>
                  <a:pt x="0" y="1090193"/>
                </a:lnTo>
                <a:lnTo>
                  <a:pt x="94322" y="1112088"/>
                </a:lnTo>
                <a:lnTo>
                  <a:pt x="126974" y="949325"/>
                </a:lnTo>
                <a:lnTo>
                  <a:pt x="2557443" y="949325"/>
                </a:lnTo>
                <a:lnTo>
                  <a:pt x="2651759" y="516229"/>
                </a:lnTo>
                <a:lnTo>
                  <a:pt x="2567622" y="516229"/>
                </a:lnTo>
                <a:lnTo>
                  <a:pt x="250799" y="0"/>
                </a:lnTo>
                <a:close/>
              </a:path>
              <a:path w="2675890" h="1654175">
                <a:moveTo>
                  <a:pt x="2599245" y="394766"/>
                </a:moveTo>
                <a:lnTo>
                  <a:pt x="2567622" y="516229"/>
                </a:lnTo>
                <a:lnTo>
                  <a:pt x="2651759" y="516229"/>
                </a:lnTo>
                <a:lnTo>
                  <a:pt x="2675445" y="407466"/>
                </a:lnTo>
                <a:lnTo>
                  <a:pt x="2599245" y="394766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357686" y="3987832"/>
            <a:ext cx="1222488" cy="733378"/>
          </a:xfrm>
          <a:custGeom>
            <a:avLst/>
            <a:gdLst/>
            <a:ahLst/>
            <a:cxnLst/>
            <a:rect l="l" t="t" r="r" b="b"/>
            <a:pathLst>
              <a:path w="2675890" h="1654175">
                <a:moveTo>
                  <a:pt x="250799" y="0"/>
                </a:moveTo>
                <a:lnTo>
                  <a:pt x="2567622" y="516229"/>
                </a:lnTo>
                <a:lnTo>
                  <a:pt x="2599245" y="394766"/>
                </a:lnTo>
                <a:lnTo>
                  <a:pt x="2675445" y="407466"/>
                </a:lnTo>
                <a:lnTo>
                  <a:pt x="2404046" y="1653717"/>
                </a:lnTo>
                <a:lnTo>
                  <a:pt x="2317991" y="1637779"/>
                </a:lnTo>
                <a:lnTo>
                  <a:pt x="2355824" y="1460500"/>
                </a:lnTo>
                <a:lnTo>
                  <a:pt x="126974" y="949325"/>
                </a:lnTo>
                <a:lnTo>
                  <a:pt x="94322" y="1112088"/>
                </a:lnTo>
                <a:lnTo>
                  <a:pt x="0" y="1090193"/>
                </a:lnTo>
                <a:lnTo>
                  <a:pt x="250799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24399" y="4025838"/>
            <a:ext cx="1098034" cy="575723"/>
          </a:xfrm>
          <a:custGeom>
            <a:avLst/>
            <a:gdLst/>
            <a:ahLst/>
            <a:cxnLst/>
            <a:rect l="l" t="t" r="r" b="b"/>
            <a:pathLst>
              <a:path w="2403475" h="1298575">
                <a:moveTo>
                  <a:pt x="171450" y="0"/>
                </a:moveTo>
                <a:lnTo>
                  <a:pt x="0" y="784225"/>
                </a:lnTo>
                <a:lnTo>
                  <a:pt x="2228850" y="1298575"/>
                </a:lnTo>
                <a:lnTo>
                  <a:pt x="2403475" y="511175"/>
                </a:lnTo>
                <a:lnTo>
                  <a:pt x="171450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24399" y="4025838"/>
            <a:ext cx="1098034" cy="575723"/>
          </a:xfrm>
          <a:custGeom>
            <a:avLst/>
            <a:gdLst/>
            <a:ahLst/>
            <a:cxnLst/>
            <a:rect l="l" t="t" r="r" b="b"/>
            <a:pathLst>
              <a:path w="2403475" h="1298575">
                <a:moveTo>
                  <a:pt x="171450" y="0"/>
                </a:moveTo>
                <a:lnTo>
                  <a:pt x="2403475" y="511175"/>
                </a:lnTo>
                <a:lnTo>
                  <a:pt x="2228850" y="1298575"/>
                </a:lnTo>
                <a:lnTo>
                  <a:pt x="0" y="784225"/>
                </a:lnTo>
                <a:lnTo>
                  <a:pt x="17145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839778" y="4657778"/>
            <a:ext cx="1885950" cy="616826"/>
          </a:xfrm>
          <a:custGeom>
            <a:avLst/>
            <a:gdLst/>
            <a:ahLst/>
            <a:cxnLst/>
            <a:rect l="l" t="t" r="r" b="b"/>
            <a:pathLst>
              <a:path w="4128134" h="1391284">
                <a:moveTo>
                  <a:pt x="1072322" y="0"/>
                </a:moveTo>
                <a:lnTo>
                  <a:pt x="1004436" y="2433"/>
                </a:lnTo>
                <a:lnTo>
                  <a:pt x="940504" y="7419"/>
                </a:lnTo>
                <a:lnTo>
                  <a:pt x="880262" y="14701"/>
                </a:lnTo>
                <a:lnTo>
                  <a:pt x="823449" y="24022"/>
                </a:lnTo>
                <a:lnTo>
                  <a:pt x="769804" y="35123"/>
                </a:lnTo>
                <a:lnTo>
                  <a:pt x="719063" y="47748"/>
                </a:lnTo>
                <a:lnTo>
                  <a:pt x="670966" y="61641"/>
                </a:lnTo>
                <a:lnTo>
                  <a:pt x="625250" y="76542"/>
                </a:lnTo>
                <a:lnTo>
                  <a:pt x="581653" y="92197"/>
                </a:lnTo>
                <a:lnTo>
                  <a:pt x="539914" y="108346"/>
                </a:lnTo>
                <a:lnTo>
                  <a:pt x="499770" y="124734"/>
                </a:lnTo>
                <a:lnTo>
                  <a:pt x="386291" y="172754"/>
                </a:lnTo>
                <a:lnTo>
                  <a:pt x="315030" y="201532"/>
                </a:lnTo>
                <a:lnTo>
                  <a:pt x="252842" y="228020"/>
                </a:lnTo>
                <a:lnTo>
                  <a:pt x="200031" y="252771"/>
                </a:lnTo>
                <a:lnTo>
                  <a:pt x="155624" y="276220"/>
                </a:lnTo>
                <a:lnTo>
                  <a:pt x="119097" y="298533"/>
                </a:lnTo>
                <a:lnTo>
                  <a:pt x="76610" y="331023"/>
                </a:lnTo>
                <a:lnTo>
                  <a:pt x="46507" y="363320"/>
                </a:lnTo>
                <a:lnTo>
                  <a:pt x="25883" y="396660"/>
                </a:lnTo>
                <a:lnTo>
                  <a:pt x="8071" y="442207"/>
                </a:lnTo>
                <a:lnTo>
                  <a:pt x="0" y="477592"/>
                </a:lnTo>
                <a:lnTo>
                  <a:pt x="2198" y="483156"/>
                </a:lnTo>
                <a:lnTo>
                  <a:pt x="6683" y="487656"/>
                </a:lnTo>
                <a:lnTo>
                  <a:pt x="13360" y="492323"/>
                </a:lnTo>
                <a:lnTo>
                  <a:pt x="3971449" y="1378496"/>
                </a:lnTo>
                <a:lnTo>
                  <a:pt x="3976941" y="1380160"/>
                </a:lnTo>
                <a:lnTo>
                  <a:pt x="4024477" y="1389839"/>
                </a:lnTo>
                <a:lnTo>
                  <a:pt x="4039709" y="1391011"/>
                </a:lnTo>
                <a:lnTo>
                  <a:pt x="4055062" y="1390882"/>
                </a:lnTo>
                <a:lnTo>
                  <a:pt x="4095763" y="1378678"/>
                </a:lnTo>
                <a:lnTo>
                  <a:pt x="4124985" y="1339972"/>
                </a:lnTo>
                <a:lnTo>
                  <a:pt x="4126798" y="1281028"/>
                </a:lnTo>
                <a:lnTo>
                  <a:pt x="4127814" y="1216470"/>
                </a:lnTo>
                <a:lnTo>
                  <a:pt x="4127986" y="1178081"/>
                </a:lnTo>
                <a:lnTo>
                  <a:pt x="4127794" y="1136632"/>
                </a:lnTo>
                <a:lnTo>
                  <a:pt x="4127135" y="1092882"/>
                </a:lnTo>
                <a:lnTo>
                  <a:pt x="4125905" y="1047593"/>
                </a:lnTo>
                <a:lnTo>
                  <a:pt x="4123999" y="1001525"/>
                </a:lnTo>
                <a:lnTo>
                  <a:pt x="4121313" y="955437"/>
                </a:lnTo>
                <a:lnTo>
                  <a:pt x="4117744" y="910090"/>
                </a:lnTo>
                <a:lnTo>
                  <a:pt x="4113187" y="866245"/>
                </a:lnTo>
                <a:lnTo>
                  <a:pt x="4107538" y="824660"/>
                </a:lnTo>
                <a:lnTo>
                  <a:pt x="4100693" y="786098"/>
                </a:lnTo>
                <a:lnTo>
                  <a:pt x="4082998" y="721078"/>
                </a:lnTo>
                <a:lnTo>
                  <a:pt x="4059270" y="677268"/>
                </a:lnTo>
                <a:lnTo>
                  <a:pt x="4027374" y="640773"/>
                </a:lnTo>
                <a:lnTo>
                  <a:pt x="3995826" y="607624"/>
                </a:lnTo>
                <a:lnTo>
                  <a:pt x="3960867" y="589256"/>
                </a:lnTo>
                <a:lnTo>
                  <a:pt x="3944010" y="587573"/>
                </a:lnTo>
                <a:lnTo>
                  <a:pt x="2453270" y="238665"/>
                </a:lnTo>
                <a:lnTo>
                  <a:pt x="1834276" y="103782"/>
                </a:lnTo>
                <a:lnTo>
                  <a:pt x="1583176" y="53742"/>
                </a:lnTo>
                <a:lnTo>
                  <a:pt x="1480210" y="35123"/>
                </a:lnTo>
                <a:lnTo>
                  <a:pt x="1388631" y="20935"/>
                </a:lnTo>
                <a:lnTo>
                  <a:pt x="1302315" y="10587"/>
                </a:lnTo>
                <a:lnTo>
                  <a:pt x="1220999" y="3819"/>
                </a:lnTo>
                <a:lnTo>
                  <a:pt x="1144422" y="376"/>
                </a:lnTo>
                <a:lnTo>
                  <a:pt x="1072322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39778" y="4657778"/>
            <a:ext cx="1885950" cy="616826"/>
          </a:xfrm>
          <a:custGeom>
            <a:avLst/>
            <a:gdLst/>
            <a:ahLst/>
            <a:cxnLst/>
            <a:rect l="l" t="t" r="r" b="b"/>
            <a:pathLst>
              <a:path w="4128134" h="1391284">
                <a:moveTo>
                  <a:pt x="13360" y="492323"/>
                </a:moveTo>
                <a:lnTo>
                  <a:pt x="6683" y="487656"/>
                </a:lnTo>
                <a:lnTo>
                  <a:pt x="2198" y="483156"/>
                </a:lnTo>
                <a:lnTo>
                  <a:pt x="0" y="477592"/>
                </a:lnTo>
                <a:lnTo>
                  <a:pt x="182" y="469733"/>
                </a:lnTo>
                <a:lnTo>
                  <a:pt x="15966" y="420077"/>
                </a:lnTo>
                <a:lnTo>
                  <a:pt x="31884" y="385354"/>
                </a:lnTo>
                <a:lnTo>
                  <a:pt x="55345" y="352500"/>
                </a:lnTo>
                <a:lnTo>
                  <a:pt x="89253" y="320276"/>
                </a:lnTo>
                <a:lnTo>
                  <a:pt x="136513" y="287446"/>
                </a:lnTo>
                <a:lnTo>
                  <a:pt x="176873" y="264611"/>
                </a:lnTo>
                <a:lnTo>
                  <a:pt x="225318" y="240590"/>
                </a:lnTo>
                <a:lnTo>
                  <a:pt x="282710" y="215016"/>
                </a:lnTo>
                <a:lnTo>
                  <a:pt x="349910" y="187523"/>
                </a:lnTo>
                <a:lnTo>
                  <a:pt x="386291" y="172754"/>
                </a:lnTo>
                <a:lnTo>
                  <a:pt x="423221" y="157195"/>
                </a:lnTo>
                <a:lnTo>
                  <a:pt x="460959" y="141103"/>
                </a:lnTo>
                <a:lnTo>
                  <a:pt x="499770" y="124734"/>
                </a:lnTo>
                <a:lnTo>
                  <a:pt x="539914" y="108346"/>
                </a:lnTo>
                <a:lnTo>
                  <a:pt x="581653" y="92197"/>
                </a:lnTo>
                <a:lnTo>
                  <a:pt x="625250" y="76542"/>
                </a:lnTo>
                <a:lnTo>
                  <a:pt x="670966" y="61641"/>
                </a:lnTo>
                <a:lnTo>
                  <a:pt x="719063" y="47748"/>
                </a:lnTo>
                <a:lnTo>
                  <a:pt x="769804" y="35123"/>
                </a:lnTo>
                <a:lnTo>
                  <a:pt x="823449" y="24022"/>
                </a:lnTo>
                <a:lnTo>
                  <a:pt x="880262" y="14701"/>
                </a:lnTo>
                <a:lnTo>
                  <a:pt x="940504" y="7419"/>
                </a:lnTo>
                <a:lnTo>
                  <a:pt x="1004436" y="2433"/>
                </a:lnTo>
                <a:lnTo>
                  <a:pt x="1072322" y="0"/>
                </a:lnTo>
                <a:lnTo>
                  <a:pt x="1144422" y="376"/>
                </a:lnTo>
                <a:lnTo>
                  <a:pt x="1220999" y="3819"/>
                </a:lnTo>
                <a:lnTo>
                  <a:pt x="1302315" y="10587"/>
                </a:lnTo>
                <a:lnTo>
                  <a:pt x="1388631" y="20935"/>
                </a:lnTo>
                <a:lnTo>
                  <a:pt x="1480210" y="35123"/>
                </a:lnTo>
                <a:lnTo>
                  <a:pt x="1583176" y="53742"/>
                </a:lnTo>
                <a:lnTo>
                  <a:pt x="1701958" y="76823"/>
                </a:lnTo>
                <a:lnTo>
                  <a:pt x="1834276" y="103782"/>
                </a:lnTo>
                <a:lnTo>
                  <a:pt x="1977847" y="134031"/>
                </a:lnTo>
                <a:lnTo>
                  <a:pt x="2130390" y="166985"/>
                </a:lnTo>
                <a:lnTo>
                  <a:pt x="2289625" y="202058"/>
                </a:lnTo>
                <a:lnTo>
                  <a:pt x="2453270" y="238665"/>
                </a:lnTo>
                <a:lnTo>
                  <a:pt x="2619044" y="276220"/>
                </a:lnTo>
                <a:lnTo>
                  <a:pt x="2784666" y="314136"/>
                </a:lnTo>
                <a:lnTo>
                  <a:pt x="2947854" y="351829"/>
                </a:lnTo>
                <a:lnTo>
                  <a:pt x="3106327" y="388712"/>
                </a:lnTo>
                <a:lnTo>
                  <a:pt x="3257803" y="424200"/>
                </a:lnTo>
                <a:lnTo>
                  <a:pt x="3400003" y="457707"/>
                </a:lnTo>
                <a:lnTo>
                  <a:pt x="3530644" y="488646"/>
                </a:lnTo>
                <a:lnTo>
                  <a:pt x="3647445" y="516433"/>
                </a:lnTo>
                <a:lnTo>
                  <a:pt x="3748125" y="540481"/>
                </a:lnTo>
                <a:lnTo>
                  <a:pt x="3830403" y="560205"/>
                </a:lnTo>
                <a:lnTo>
                  <a:pt x="3891997" y="575019"/>
                </a:lnTo>
                <a:lnTo>
                  <a:pt x="3930626" y="584337"/>
                </a:lnTo>
                <a:lnTo>
                  <a:pt x="3944010" y="587573"/>
                </a:lnTo>
                <a:lnTo>
                  <a:pt x="3953031" y="588320"/>
                </a:lnTo>
                <a:lnTo>
                  <a:pt x="3995826" y="607624"/>
                </a:lnTo>
                <a:lnTo>
                  <a:pt x="4027374" y="640773"/>
                </a:lnTo>
                <a:lnTo>
                  <a:pt x="4059270" y="677268"/>
                </a:lnTo>
                <a:lnTo>
                  <a:pt x="4082998" y="721078"/>
                </a:lnTo>
                <a:lnTo>
                  <a:pt x="4100693" y="786098"/>
                </a:lnTo>
                <a:lnTo>
                  <a:pt x="4107538" y="824660"/>
                </a:lnTo>
                <a:lnTo>
                  <a:pt x="4113187" y="866245"/>
                </a:lnTo>
                <a:lnTo>
                  <a:pt x="4117744" y="910090"/>
                </a:lnTo>
                <a:lnTo>
                  <a:pt x="4121313" y="955437"/>
                </a:lnTo>
                <a:lnTo>
                  <a:pt x="4123999" y="1001525"/>
                </a:lnTo>
                <a:lnTo>
                  <a:pt x="4125905" y="1047593"/>
                </a:lnTo>
                <a:lnTo>
                  <a:pt x="4127135" y="1092882"/>
                </a:lnTo>
                <a:lnTo>
                  <a:pt x="4127794" y="1136632"/>
                </a:lnTo>
                <a:lnTo>
                  <a:pt x="4127986" y="1178081"/>
                </a:lnTo>
                <a:lnTo>
                  <a:pt x="4127814" y="1216470"/>
                </a:lnTo>
                <a:lnTo>
                  <a:pt x="4126798" y="1281028"/>
                </a:lnTo>
                <a:lnTo>
                  <a:pt x="4125577" y="1324222"/>
                </a:lnTo>
                <a:lnTo>
                  <a:pt x="4110489" y="1367790"/>
                </a:lnTo>
                <a:lnTo>
                  <a:pt x="4069928" y="1389050"/>
                </a:lnTo>
                <a:lnTo>
                  <a:pt x="4039709" y="1391011"/>
                </a:lnTo>
                <a:lnTo>
                  <a:pt x="4024477" y="1389839"/>
                </a:lnTo>
                <a:lnTo>
                  <a:pt x="3985599" y="1382526"/>
                </a:lnTo>
                <a:lnTo>
                  <a:pt x="3971449" y="1378496"/>
                </a:lnTo>
                <a:lnTo>
                  <a:pt x="13360" y="49232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18421" y="3963778"/>
            <a:ext cx="818086" cy="766035"/>
          </a:xfrm>
          <a:custGeom>
            <a:avLst/>
            <a:gdLst/>
            <a:ahLst/>
            <a:cxnLst/>
            <a:rect l="l" t="t" r="r" b="b"/>
            <a:pathLst>
              <a:path w="1790700" h="1727834">
                <a:moveTo>
                  <a:pt x="1695520" y="0"/>
                </a:moveTo>
                <a:lnTo>
                  <a:pt x="1657394" y="5829"/>
                </a:lnTo>
                <a:lnTo>
                  <a:pt x="1604094" y="27603"/>
                </a:lnTo>
                <a:lnTo>
                  <a:pt x="1557528" y="50215"/>
                </a:lnTo>
                <a:lnTo>
                  <a:pt x="1503441" y="77425"/>
                </a:lnTo>
                <a:lnTo>
                  <a:pt x="1458748" y="101326"/>
                </a:lnTo>
                <a:lnTo>
                  <a:pt x="1424285" y="121723"/>
                </a:lnTo>
                <a:lnTo>
                  <a:pt x="1386687" y="148412"/>
                </a:lnTo>
                <a:lnTo>
                  <a:pt x="1350670" y="183108"/>
                </a:lnTo>
                <a:lnTo>
                  <a:pt x="1324074" y="213798"/>
                </a:lnTo>
                <a:lnTo>
                  <a:pt x="1313738" y="225729"/>
                </a:lnTo>
                <a:lnTo>
                  <a:pt x="1274255" y="268763"/>
                </a:lnTo>
                <a:lnTo>
                  <a:pt x="1236040" y="306459"/>
                </a:lnTo>
                <a:lnTo>
                  <a:pt x="1176797" y="359588"/>
                </a:lnTo>
                <a:lnTo>
                  <a:pt x="1140307" y="391134"/>
                </a:lnTo>
                <a:lnTo>
                  <a:pt x="1100236" y="425233"/>
                </a:lnTo>
                <a:lnTo>
                  <a:pt x="1012341" y="498783"/>
                </a:lnTo>
                <a:lnTo>
                  <a:pt x="872331" y="613848"/>
                </a:lnTo>
                <a:lnTo>
                  <a:pt x="577850" y="851179"/>
                </a:lnTo>
                <a:lnTo>
                  <a:pt x="0" y="1727479"/>
                </a:lnTo>
                <a:lnTo>
                  <a:pt x="148197" y="1639204"/>
                </a:lnTo>
                <a:lnTo>
                  <a:pt x="188722" y="1615770"/>
                </a:lnTo>
                <a:lnTo>
                  <a:pt x="225722" y="1595022"/>
                </a:lnTo>
                <a:lnTo>
                  <a:pt x="259746" y="1576774"/>
                </a:lnTo>
                <a:lnTo>
                  <a:pt x="321056" y="1547037"/>
                </a:lnTo>
                <a:lnTo>
                  <a:pt x="377031" y="1525073"/>
                </a:lnTo>
                <a:lnTo>
                  <a:pt x="432053" y="1509394"/>
                </a:lnTo>
                <a:lnTo>
                  <a:pt x="490505" y="1498517"/>
                </a:lnTo>
                <a:lnTo>
                  <a:pt x="556768" y="1490954"/>
                </a:lnTo>
                <a:lnTo>
                  <a:pt x="782824" y="1477204"/>
                </a:lnTo>
                <a:lnTo>
                  <a:pt x="888162" y="1473250"/>
                </a:lnTo>
                <a:lnTo>
                  <a:pt x="1042003" y="1470056"/>
                </a:lnTo>
                <a:lnTo>
                  <a:pt x="1461522" y="1469349"/>
                </a:lnTo>
                <a:lnTo>
                  <a:pt x="1790700" y="139979"/>
                </a:lnTo>
                <a:lnTo>
                  <a:pt x="1771580" y="93611"/>
                </a:lnTo>
                <a:lnTo>
                  <a:pt x="1755089" y="57073"/>
                </a:lnTo>
                <a:lnTo>
                  <a:pt x="1731864" y="19697"/>
                </a:lnTo>
                <a:lnTo>
                  <a:pt x="1705768" y="1866"/>
                </a:lnTo>
                <a:lnTo>
                  <a:pt x="1695520" y="0"/>
                </a:lnTo>
                <a:close/>
              </a:path>
              <a:path w="1790700" h="1727834">
                <a:moveTo>
                  <a:pt x="1461522" y="1469349"/>
                </a:moveTo>
                <a:lnTo>
                  <a:pt x="1183413" y="1469349"/>
                </a:lnTo>
                <a:lnTo>
                  <a:pt x="1266654" y="1469814"/>
                </a:lnTo>
                <a:lnTo>
                  <a:pt x="1460500" y="1473479"/>
                </a:lnTo>
                <a:lnTo>
                  <a:pt x="1461522" y="1469349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918421" y="3963778"/>
            <a:ext cx="818086" cy="766035"/>
          </a:xfrm>
          <a:custGeom>
            <a:avLst/>
            <a:gdLst/>
            <a:ahLst/>
            <a:cxnLst/>
            <a:rect l="l" t="t" r="r" b="b"/>
            <a:pathLst>
              <a:path w="1790700" h="1727834">
                <a:moveTo>
                  <a:pt x="0" y="1727479"/>
                </a:moveTo>
                <a:lnTo>
                  <a:pt x="54383" y="1694872"/>
                </a:lnTo>
                <a:lnTo>
                  <a:pt x="103600" y="1665509"/>
                </a:lnTo>
                <a:lnTo>
                  <a:pt x="148197" y="1639204"/>
                </a:lnTo>
                <a:lnTo>
                  <a:pt x="188722" y="1615770"/>
                </a:lnTo>
                <a:lnTo>
                  <a:pt x="225722" y="1595022"/>
                </a:lnTo>
                <a:lnTo>
                  <a:pt x="259746" y="1576774"/>
                </a:lnTo>
                <a:lnTo>
                  <a:pt x="321056" y="1547037"/>
                </a:lnTo>
                <a:lnTo>
                  <a:pt x="377031" y="1525073"/>
                </a:lnTo>
                <a:lnTo>
                  <a:pt x="432053" y="1509394"/>
                </a:lnTo>
                <a:lnTo>
                  <a:pt x="490505" y="1498517"/>
                </a:lnTo>
                <a:lnTo>
                  <a:pt x="556768" y="1490954"/>
                </a:lnTo>
                <a:lnTo>
                  <a:pt x="635222" y="1485220"/>
                </a:lnTo>
                <a:lnTo>
                  <a:pt x="680390" y="1482574"/>
                </a:lnTo>
                <a:lnTo>
                  <a:pt x="730250" y="1479829"/>
                </a:lnTo>
                <a:lnTo>
                  <a:pt x="782824" y="1477204"/>
                </a:lnTo>
                <a:lnTo>
                  <a:pt x="835564" y="1475022"/>
                </a:lnTo>
                <a:lnTo>
                  <a:pt x="888162" y="1473250"/>
                </a:lnTo>
                <a:lnTo>
                  <a:pt x="940308" y="1471853"/>
                </a:lnTo>
                <a:lnTo>
                  <a:pt x="991691" y="1470800"/>
                </a:lnTo>
                <a:lnTo>
                  <a:pt x="1042003" y="1470056"/>
                </a:lnTo>
                <a:lnTo>
                  <a:pt x="1090933" y="1469589"/>
                </a:lnTo>
                <a:lnTo>
                  <a:pt x="1138174" y="1469364"/>
                </a:lnTo>
                <a:lnTo>
                  <a:pt x="1183413" y="1469349"/>
                </a:lnTo>
                <a:lnTo>
                  <a:pt x="1226343" y="1469510"/>
                </a:lnTo>
                <a:lnTo>
                  <a:pt x="1266654" y="1469814"/>
                </a:lnTo>
                <a:lnTo>
                  <a:pt x="1338179" y="1470717"/>
                </a:lnTo>
                <a:lnTo>
                  <a:pt x="1395511" y="1471792"/>
                </a:lnTo>
                <a:lnTo>
                  <a:pt x="1436175" y="1472772"/>
                </a:lnTo>
                <a:lnTo>
                  <a:pt x="1460500" y="1473479"/>
                </a:lnTo>
                <a:lnTo>
                  <a:pt x="1790700" y="139979"/>
                </a:lnTo>
                <a:lnTo>
                  <a:pt x="1771580" y="93611"/>
                </a:lnTo>
                <a:lnTo>
                  <a:pt x="1755089" y="57073"/>
                </a:lnTo>
                <a:lnTo>
                  <a:pt x="1731864" y="19697"/>
                </a:lnTo>
                <a:lnTo>
                  <a:pt x="1695520" y="0"/>
                </a:lnTo>
                <a:lnTo>
                  <a:pt x="1684172" y="76"/>
                </a:lnTo>
                <a:lnTo>
                  <a:pt x="1641574" y="11391"/>
                </a:lnTo>
                <a:lnTo>
                  <a:pt x="1604094" y="27603"/>
                </a:lnTo>
                <a:lnTo>
                  <a:pt x="1557528" y="50215"/>
                </a:lnTo>
                <a:lnTo>
                  <a:pt x="1503441" y="77425"/>
                </a:lnTo>
                <a:lnTo>
                  <a:pt x="1458748" y="101326"/>
                </a:lnTo>
                <a:lnTo>
                  <a:pt x="1424285" y="121723"/>
                </a:lnTo>
                <a:lnTo>
                  <a:pt x="1386687" y="148412"/>
                </a:lnTo>
                <a:lnTo>
                  <a:pt x="1350670" y="183108"/>
                </a:lnTo>
                <a:lnTo>
                  <a:pt x="1324074" y="213798"/>
                </a:lnTo>
                <a:lnTo>
                  <a:pt x="1313738" y="225729"/>
                </a:lnTo>
                <a:lnTo>
                  <a:pt x="1274255" y="268763"/>
                </a:lnTo>
                <a:lnTo>
                  <a:pt x="1236040" y="306459"/>
                </a:lnTo>
                <a:lnTo>
                  <a:pt x="1176797" y="359588"/>
                </a:lnTo>
                <a:lnTo>
                  <a:pt x="1140307" y="391134"/>
                </a:lnTo>
                <a:lnTo>
                  <a:pt x="1100236" y="425233"/>
                </a:lnTo>
                <a:lnTo>
                  <a:pt x="1057332" y="461308"/>
                </a:lnTo>
                <a:lnTo>
                  <a:pt x="1012341" y="498783"/>
                </a:lnTo>
                <a:lnTo>
                  <a:pt x="966012" y="537082"/>
                </a:lnTo>
                <a:lnTo>
                  <a:pt x="919093" y="575629"/>
                </a:lnTo>
                <a:lnTo>
                  <a:pt x="872331" y="613848"/>
                </a:lnTo>
                <a:lnTo>
                  <a:pt x="826473" y="651161"/>
                </a:lnTo>
                <a:lnTo>
                  <a:pt x="782269" y="686993"/>
                </a:lnTo>
                <a:lnTo>
                  <a:pt x="740464" y="720768"/>
                </a:lnTo>
                <a:lnTo>
                  <a:pt x="701808" y="751909"/>
                </a:lnTo>
                <a:lnTo>
                  <a:pt x="667047" y="779841"/>
                </a:lnTo>
                <a:lnTo>
                  <a:pt x="636930" y="803986"/>
                </a:lnTo>
                <a:lnTo>
                  <a:pt x="593617" y="838612"/>
                </a:lnTo>
                <a:lnTo>
                  <a:pt x="577850" y="851179"/>
                </a:lnTo>
                <a:lnTo>
                  <a:pt x="0" y="172747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802381" y="4904202"/>
            <a:ext cx="1900165" cy="453259"/>
          </a:xfrm>
          <a:custGeom>
            <a:avLst/>
            <a:gdLst/>
            <a:ahLst/>
            <a:cxnLst/>
            <a:rect l="l" t="t" r="r" b="b"/>
            <a:pathLst>
              <a:path w="4159250" h="1022350">
                <a:moveTo>
                  <a:pt x="38100" y="0"/>
                </a:moveTo>
                <a:lnTo>
                  <a:pt x="0" y="69850"/>
                </a:lnTo>
                <a:lnTo>
                  <a:pt x="4159250" y="1022350"/>
                </a:lnTo>
                <a:lnTo>
                  <a:pt x="4159250" y="946150"/>
                </a:lnTo>
                <a:lnTo>
                  <a:pt x="38100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802381" y="4904202"/>
            <a:ext cx="1900165" cy="453259"/>
          </a:xfrm>
          <a:custGeom>
            <a:avLst/>
            <a:gdLst/>
            <a:ahLst/>
            <a:cxnLst/>
            <a:rect l="l" t="t" r="r" b="b"/>
            <a:pathLst>
              <a:path w="4159250" h="1022350">
                <a:moveTo>
                  <a:pt x="38100" y="0"/>
                </a:moveTo>
                <a:lnTo>
                  <a:pt x="4159250" y="946150"/>
                </a:lnTo>
                <a:lnTo>
                  <a:pt x="4159250" y="1022350"/>
                </a:lnTo>
                <a:lnTo>
                  <a:pt x="0" y="69850"/>
                </a:lnTo>
                <a:lnTo>
                  <a:pt x="3810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83426" y="4963322"/>
            <a:ext cx="2001991" cy="1148631"/>
          </a:xfrm>
          <a:custGeom>
            <a:avLst/>
            <a:gdLst/>
            <a:ahLst/>
            <a:cxnLst/>
            <a:rect l="l" t="t" r="r" b="b"/>
            <a:pathLst>
              <a:path w="4382134" h="2590800">
                <a:moveTo>
                  <a:pt x="260377" y="0"/>
                </a:moveTo>
                <a:lnTo>
                  <a:pt x="211390" y="7331"/>
                </a:lnTo>
                <a:lnTo>
                  <a:pt x="173299" y="17817"/>
                </a:lnTo>
                <a:lnTo>
                  <a:pt x="153107" y="34124"/>
                </a:lnTo>
                <a:lnTo>
                  <a:pt x="154109" y="43849"/>
                </a:lnTo>
                <a:lnTo>
                  <a:pt x="158259" y="57515"/>
                </a:lnTo>
                <a:lnTo>
                  <a:pt x="165127" y="76200"/>
                </a:lnTo>
                <a:lnTo>
                  <a:pt x="27" y="1657350"/>
                </a:lnTo>
                <a:lnTo>
                  <a:pt x="715" y="1698773"/>
                </a:lnTo>
                <a:lnTo>
                  <a:pt x="4277" y="1741219"/>
                </a:lnTo>
                <a:lnTo>
                  <a:pt x="12388" y="1789856"/>
                </a:lnTo>
                <a:lnTo>
                  <a:pt x="26848" y="1838463"/>
                </a:lnTo>
                <a:lnTo>
                  <a:pt x="49460" y="1880817"/>
                </a:lnTo>
                <a:lnTo>
                  <a:pt x="82814" y="1912669"/>
                </a:lnTo>
                <a:lnTo>
                  <a:pt x="120852" y="1938805"/>
                </a:lnTo>
                <a:lnTo>
                  <a:pt x="160495" y="1953798"/>
                </a:lnTo>
                <a:lnTo>
                  <a:pt x="190527" y="1962150"/>
                </a:lnTo>
                <a:lnTo>
                  <a:pt x="2057869" y="2529325"/>
                </a:lnTo>
                <a:lnTo>
                  <a:pt x="2110793" y="2542725"/>
                </a:lnTo>
                <a:lnTo>
                  <a:pt x="2155986" y="2552231"/>
                </a:lnTo>
                <a:lnTo>
                  <a:pt x="2213038" y="2562364"/>
                </a:lnTo>
                <a:lnTo>
                  <a:pt x="2281481" y="2572189"/>
                </a:lnTo>
                <a:lnTo>
                  <a:pt x="2319826" y="2576694"/>
                </a:lnTo>
                <a:lnTo>
                  <a:pt x="2360843" y="2580772"/>
                </a:lnTo>
                <a:lnTo>
                  <a:pt x="2404473" y="2584307"/>
                </a:lnTo>
                <a:lnTo>
                  <a:pt x="2450656" y="2587180"/>
                </a:lnTo>
                <a:lnTo>
                  <a:pt x="2499334" y="2589276"/>
                </a:lnTo>
                <a:lnTo>
                  <a:pt x="2550448" y="2590478"/>
                </a:lnTo>
                <a:lnTo>
                  <a:pt x="2603939" y="2590669"/>
                </a:lnTo>
                <a:lnTo>
                  <a:pt x="2659750" y="2589733"/>
                </a:lnTo>
                <a:lnTo>
                  <a:pt x="2715932" y="2587247"/>
                </a:lnTo>
                <a:lnTo>
                  <a:pt x="2769753" y="2582882"/>
                </a:lnTo>
                <a:lnTo>
                  <a:pt x="2821467" y="2576621"/>
                </a:lnTo>
                <a:lnTo>
                  <a:pt x="2871330" y="2568450"/>
                </a:lnTo>
                <a:lnTo>
                  <a:pt x="2919597" y="2558352"/>
                </a:lnTo>
                <a:lnTo>
                  <a:pt x="2966525" y="2546314"/>
                </a:lnTo>
                <a:lnTo>
                  <a:pt x="3012367" y="2532318"/>
                </a:lnTo>
                <a:lnTo>
                  <a:pt x="3057381" y="2516351"/>
                </a:lnTo>
                <a:lnTo>
                  <a:pt x="3101820" y="2498397"/>
                </a:lnTo>
                <a:lnTo>
                  <a:pt x="3145942" y="2478439"/>
                </a:lnTo>
                <a:lnTo>
                  <a:pt x="3190001" y="2456464"/>
                </a:lnTo>
                <a:lnTo>
                  <a:pt x="3234253" y="2432456"/>
                </a:lnTo>
                <a:lnTo>
                  <a:pt x="3278954" y="2406399"/>
                </a:lnTo>
                <a:lnTo>
                  <a:pt x="3324358" y="2378278"/>
                </a:lnTo>
                <a:lnTo>
                  <a:pt x="3370722" y="2348077"/>
                </a:lnTo>
                <a:lnTo>
                  <a:pt x="3418301" y="2315783"/>
                </a:lnTo>
                <a:lnTo>
                  <a:pt x="3467351" y="2281378"/>
                </a:lnTo>
                <a:lnTo>
                  <a:pt x="3518126" y="2244847"/>
                </a:lnTo>
                <a:lnTo>
                  <a:pt x="3727502" y="2089346"/>
                </a:lnTo>
                <a:lnTo>
                  <a:pt x="3770766" y="2056572"/>
                </a:lnTo>
                <a:lnTo>
                  <a:pt x="3809468" y="2026716"/>
                </a:lnTo>
                <a:lnTo>
                  <a:pt x="3843960" y="1999357"/>
                </a:lnTo>
                <a:lnTo>
                  <a:pt x="3874594" y="1974068"/>
                </a:lnTo>
                <a:lnTo>
                  <a:pt x="3925698" y="1928012"/>
                </a:lnTo>
                <a:lnTo>
                  <a:pt x="3965602" y="1885156"/>
                </a:lnTo>
                <a:lnTo>
                  <a:pt x="3997123" y="1842109"/>
                </a:lnTo>
                <a:lnTo>
                  <a:pt x="4023082" y="1795481"/>
                </a:lnTo>
                <a:lnTo>
                  <a:pt x="4046298" y="1741881"/>
                </a:lnTo>
                <a:lnTo>
                  <a:pt x="4069589" y="1677917"/>
                </a:lnTo>
                <a:lnTo>
                  <a:pt x="4082145" y="1640990"/>
                </a:lnTo>
                <a:lnTo>
                  <a:pt x="4095777" y="1600200"/>
                </a:lnTo>
                <a:lnTo>
                  <a:pt x="4381527" y="958850"/>
                </a:lnTo>
                <a:lnTo>
                  <a:pt x="260377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83380" y="4963322"/>
            <a:ext cx="2001991" cy="1148631"/>
          </a:xfrm>
          <a:custGeom>
            <a:avLst/>
            <a:gdLst/>
            <a:ahLst/>
            <a:cxnLst/>
            <a:rect l="l" t="t" r="r" b="b"/>
            <a:pathLst>
              <a:path w="4382134" h="2590800">
                <a:moveTo>
                  <a:pt x="260478" y="0"/>
                </a:moveTo>
                <a:lnTo>
                  <a:pt x="4381628" y="958850"/>
                </a:lnTo>
                <a:lnTo>
                  <a:pt x="4095878" y="1600200"/>
                </a:lnTo>
                <a:lnTo>
                  <a:pt x="4082246" y="1640990"/>
                </a:lnTo>
                <a:lnTo>
                  <a:pt x="4069690" y="1677917"/>
                </a:lnTo>
                <a:lnTo>
                  <a:pt x="4046399" y="1741881"/>
                </a:lnTo>
                <a:lnTo>
                  <a:pt x="4023183" y="1795481"/>
                </a:lnTo>
                <a:lnTo>
                  <a:pt x="3997224" y="1842109"/>
                </a:lnTo>
                <a:lnTo>
                  <a:pt x="3965703" y="1885156"/>
                </a:lnTo>
                <a:lnTo>
                  <a:pt x="3925799" y="1928012"/>
                </a:lnTo>
                <a:lnTo>
                  <a:pt x="3874695" y="1974068"/>
                </a:lnTo>
                <a:lnTo>
                  <a:pt x="3844061" y="1999357"/>
                </a:lnTo>
                <a:lnTo>
                  <a:pt x="3809569" y="2026716"/>
                </a:lnTo>
                <a:lnTo>
                  <a:pt x="3770867" y="2056572"/>
                </a:lnTo>
                <a:lnTo>
                  <a:pt x="3727603" y="2089346"/>
                </a:lnTo>
                <a:lnTo>
                  <a:pt x="3679424" y="2125464"/>
                </a:lnTo>
                <a:lnTo>
                  <a:pt x="3625978" y="2165350"/>
                </a:lnTo>
                <a:lnTo>
                  <a:pt x="3570984" y="2206176"/>
                </a:lnTo>
                <a:lnTo>
                  <a:pt x="3518227" y="2244847"/>
                </a:lnTo>
                <a:lnTo>
                  <a:pt x="3467452" y="2281378"/>
                </a:lnTo>
                <a:lnTo>
                  <a:pt x="3418402" y="2315783"/>
                </a:lnTo>
                <a:lnTo>
                  <a:pt x="3370824" y="2348077"/>
                </a:lnTo>
                <a:lnTo>
                  <a:pt x="3324460" y="2378278"/>
                </a:lnTo>
                <a:lnTo>
                  <a:pt x="3279055" y="2406399"/>
                </a:lnTo>
                <a:lnTo>
                  <a:pt x="3234355" y="2432456"/>
                </a:lnTo>
                <a:lnTo>
                  <a:pt x="3190102" y="2456464"/>
                </a:lnTo>
                <a:lnTo>
                  <a:pt x="3146043" y="2478439"/>
                </a:lnTo>
                <a:lnTo>
                  <a:pt x="3101921" y="2498397"/>
                </a:lnTo>
                <a:lnTo>
                  <a:pt x="3057482" y="2516351"/>
                </a:lnTo>
                <a:lnTo>
                  <a:pt x="3012468" y="2532318"/>
                </a:lnTo>
                <a:lnTo>
                  <a:pt x="2966626" y="2546314"/>
                </a:lnTo>
                <a:lnTo>
                  <a:pt x="2919698" y="2558352"/>
                </a:lnTo>
                <a:lnTo>
                  <a:pt x="2871431" y="2568450"/>
                </a:lnTo>
                <a:lnTo>
                  <a:pt x="2821568" y="2576621"/>
                </a:lnTo>
                <a:lnTo>
                  <a:pt x="2769854" y="2582882"/>
                </a:lnTo>
                <a:lnTo>
                  <a:pt x="2716034" y="2587247"/>
                </a:lnTo>
                <a:lnTo>
                  <a:pt x="2659851" y="2589733"/>
                </a:lnTo>
                <a:lnTo>
                  <a:pt x="2604041" y="2590669"/>
                </a:lnTo>
                <a:lnTo>
                  <a:pt x="2550549" y="2590478"/>
                </a:lnTo>
                <a:lnTo>
                  <a:pt x="2499435" y="2589276"/>
                </a:lnTo>
                <a:lnTo>
                  <a:pt x="2450757" y="2587180"/>
                </a:lnTo>
                <a:lnTo>
                  <a:pt x="2404574" y="2584307"/>
                </a:lnTo>
                <a:lnTo>
                  <a:pt x="2360944" y="2580772"/>
                </a:lnTo>
                <a:lnTo>
                  <a:pt x="2319928" y="2576694"/>
                </a:lnTo>
                <a:lnTo>
                  <a:pt x="2281582" y="2572189"/>
                </a:lnTo>
                <a:lnTo>
                  <a:pt x="2213139" y="2562364"/>
                </a:lnTo>
                <a:lnTo>
                  <a:pt x="2156087" y="2552231"/>
                </a:lnTo>
                <a:lnTo>
                  <a:pt x="2110894" y="2542725"/>
                </a:lnTo>
                <a:lnTo>
                  <a:pt x="2066371" y="2531681"/>
                </a:lnTo>
                <a:lnTo>
                  <a:pt x="2051178" y="2527300"/>
                </a:lnTo>
                <a:lnTo>
                  <a:pt x="190628" y="1962150"/>
                </a:lnTo>
                <a:lnTo>
                  <a:pt x="148853" y="1950214"/>
                </a:lnTo>
                <a:lnTo>
                  <a:pt x="112494" y="1933944"/>
                </a:lnTo>
                <a:lnTo>
                  <a:pt x="70054" y="1902506"/>
                </a:lnTo>
                <a:lnTo>
                  <a:pt x="41007" y="1867778"/>
                </a:lnTo>
                <a:lnTo>
                  <a:pt x="21312" y="1822648"/>
                </a:lnTo>
                <a:lnTo>
                  <a:pt x="9169" y="1773340"/>
                </a:lnTo>
                <a:lnTo>
                  <a:pt x="2774" y="1726075"/>
                </a:lnTo>
                <a:lnTo>
                  <a:pt x="327" y="1687076"/>
                </a:lnTo>
                <a:lnTo>
                  <a:pt x="0" y="1668743"/>
                </a:lnTo>
                <a:lnTo>
                  <a:pt x="26" y="1662567"/>
                </a:lnTo>
                <a:lnTo>
                  <a:pt x="91" y="1658692"/>
                </a:lnTo>
                <a:lnTo>
                  <a:pt x="128" y="1657350"/>
                </a:lnTo>
                <a:lnTo>
                  <a:pt x="165228" y="76200"/>
                </a:lnTo>
                <a:lnTo>
                  <a:pt x="158360" y="57515"/>
                </a:lnTo>
                <a:lnTo>
                  <a:pt x="154210" y="43849"/>
                </a:lnTo>
                <a:lnTo>
                  <a:pt x="153208" y="34124"/>
                </a:lnTo>
                <a:lnTo>
                  <a:pt x="155785" y="27262"/>
                </a:lnTo>
                <a:lnTo>
                  <a:pt x="211491" y="7331"/>
                </a:lnTo>
                <a:lnTo>
                  <a:pt x="253842" y="346"/>
                </a:lnTo>
                <a:lnTo>
                  <a:pt x="259343" y="24"/>
                </a:lnTo>
                <a:lnTo>
                  <a:pt x="260478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06649" y="4614229"/>
            <a:ext cx="1627179" cy="1534604"/>
          </a:xfrm>
          <a:custGeom>
            <a:avLst/>
            <a:gdLst/>
            <a:ahLst/>
            <a:cxnLst/>
            <a:rect l="l" t="t" r="r" b="b"/>
            <a:pathLst>
              <a:path w="3561715" h="3461384">
                <a:moveTo>
                  <a:pt x="2352454" y="3206750"/>
                </a:moveTo>
                <a:lnTo>
                  <a:pt x="69858" y="3206750"/>
                </a:lnTo>
                <a:lnTo>
                  <a:pt x="77350" y="3206921"/>
                </a:lnTo>
                <a:lnTo>
                  <a:pt x="85604" y="3207268"/>
                </a:lnTo>
                <a:lnTo>
                  <a:pt x="96145" y="3207981"/>
                </a:lnTo>
                <a:lnTo>
                  <a:pt x="110498" y="3209251"/>
                </a:lnTo>
                <a:lnTo>
                  <a:pt x="156736" y="3214225"/>
                </a:lnTo>
                <a:lnTo>
                  <a:pt x="2102524" y="3460789"/>
                </a:lnTo>
                <a:lnTo>
                  <a:pt x="2106270" y="3460958"/>
                </a:lnTo>
                <a:lnTo>
                  <a:pt x="2112972" y="3461126"/>
                </a:lnTo>
                <a:lnTo>
                  <a:pt x="2122237" y="3461147"/>
                </a:lnTo>
                <a:lnTo>
                  <a:pt x="2133672" y="3460870"/>
                </a:lnTo>
                <a:lnTo>
                  <a:pt x="2177069" y="3456781"/>
                </a:lnTo>
                <a:lnTo>
                  <a:pt x="2225855" y="3444688"/>
                </a:lnTo>
                <a:lnTo>
                  <a:pt x="2274009" y="3418748"/>
                </a:lnTo>
                <a:lnTo>
                  <a:pt x="2295084" y="3396395"/>
                </a:lnTo>
                <a:lnTo>
                  <a:pt x="2294709" y="3388513"/>
                </a:lnTo>
                <a:lnTo>
                  <a:pt x="2292358" y="3378200"/>
                </a:lnTo>
                <a:lnTo>
                  <a:pt x="2331934" y="3265146"/>
                </a:lnTo>
                <a:lnTo>
                  <a:pt x="2352454" y="3206750"/>
                </a:lnTo>
                <a:close/>
              </a:path>
              <a:path w="3561715" h="3461384">
                <a:moveTo>
                  <a:pt x="330208" y="0"/>
                </a:moveTo>
                <a:lnTo>
                  <a:pt x="102154" y="910831"/>
                </a:lnTo>
                <a:lnTo>
                  <a:pt x="208396" y="947133"/>
                </a:lnTo>
                <a:lnTo>
                  <a:pt x="213877" y="961141"/>
                </a:lnTo>
                <a:lnTo>
                  <a:pt x="231044" y="1003561"/>
                </a:lnTo>
                <a:lnTo>
                  <a:pt x="249513" y="1045119"/>
                </a:lnTo>
                <a:lnTo>
                  <a:pt x="253967" y="1054716"/>
                </a:lnTo>
                <a:lnTo>
                  <a:pt x="256515" y="1062896"/>
                </a:lnTo>
                <a:lnTo>
                  <a:pt x="257158" y="1071467"/>
                </a:lnTo>
                <a:lnTo>
                  <a:pt x="255897" y="1082237"/>
                </a:lnTo>
                <a:lnTo>
                  <a:pt x="252730" y="1097012"/>
                </a:lnTo>
                <a:lnTo>
                  <a:pt x="247658" y="1117600"/>
                </a:lnTo>
                <a:lnTo>
                  <a:pt x="221903" y="1326161"/>
                </a:lnTo>
                <a:lnTo>
                  <a:pt x="194166" y="1551460"/>
                </a:lnTo>
                <a:lnTo>
                  <a:pt x="177883" y="1684039"/>
                </a:lnTo>
                <a:lnTo>
                  <a:pt x="160485" y="1825971"/>
                </a:lnTo>
                <a:lnTo>
                  <a:pt x="142344" y="1974304"/>
                </a:lnTo>
                <a:lnTo>
                  <a:pt x="123832" y="2126090"/>
                </a:lnTo>
                <a:lnTo>
                  <a:pt x="105320" y="2278378"/>
                </a:lnTo>
                <a:lnTo>
                  <a:pt x="87179" y="2428217"/>
                </a:lnTo>
                <a:lnTo>
                  <a:pt x="69781" y="2572658"/>
                </a:lnTo>
                <a:lnTo>
                  <a:pt x="53498" y="2708750"/>
                </a:lnTo>
                <a:lnTo>
                  <a:pt x="38700" y="2833544"/>
                </a:lnTo>
                <a:lnTo>
                  <a:pt x="25759" y="2944088"/>
                </a:lnTo>
                <a:lnTo>
                  <a:pt x="15048" y="3037434"/>
                </a:lnTo>
                <a:lnTo>
                  <a:pt x="6936" y="3110630"/>
                </a:lnTo>
                <a:lnTo>
                  <a:pt x="1796" y="3160726"/>
                </a:lnTo>
                <a:lnTo>
                  <a:pt x="0" y="3184773"/>
                </a:lnTo>
                <a:lnTo>
                  <a:pt x="600" y="3195813"/>
                </a:lnTo>
                <a:lnTo>
                  <a:pt x="2754" y="3202646"/>
                </a:lnTo>
                <a:lnTo>
                  <a:pt x="7405" y="3206217"/>
                </a:lnTo>
                <a:lnTo>
                  <a:pt x="15497" y="3207469"/>
                </a:lnTo>
                <a:lnTo>
                  <a:pt x="27974" y="3207346"/>
                </a:lnTo>
                <a:lnTo>
                  <a:pt x="45780" y="3206791"/>
                </a:lnTo>
                <a:lnTo>
                  <a:pt x="2352454" y="3206750"/>
                </a:lnTo>
                <a:lnTo>
                  <a:pt x="2402163" y="3065693"/>
                </a:lnTo>
                <a:lnTo>
                  <a:pt x="2442630" y="2951543"/>
                </a:lnTo>
                <a:lnTo>
                  <a:pt x="2463007" y="2894348"/>
                </a:lnTo>
                <a:lnTo>
                  <a:pt x="2483026" y="2838402"/>
                </a:lnTo>
                <a:lnTo>
                  <a:pt x="2502345" y="2784700"/>
                </a:lnTo>
                <a:lnTo>
                  <a:pt x="2520623" y="2734239"/>
                </a:lnTo>
                <a:lnTo>
                  <a:pt x="2537518" y="2688014"/>
                </a:lnTo>
                <a:lnTo>
                  <a:pt x="2552691" y="2647021"/>
                </a:lnTo>
                <a:lnTo>
                  <a:pt x="2576502" y="2584718"/>
                </a:lnTo>
                <a:lnTo>
                  <a:pt x="2594626" y="2544584"/>
                </a:lnTo>
                <a:lnTo>
                  <a:pt x="2618391" y="2509111"/>
                </a:lnTo>
                <a:lnTo>
                  <a:pt x="2645775" y="2481003"/>
                </a:lnTo>
                <a:lnTo>
                  <a:pt x="2691138" y="2450429"/>
                </a:lnTo>
                <a:lnTo>
                  <a:pt x="2738216" y="2430712"/>
                </a:lnTo>
                <a:lnTo>
                  <a:pt x="2783150" y="2418424"/>
                </a:lnTo>
                <a:lnTo>
                  <a:pt x="2822083" y="2410136"/>
                </a:lnTo>
                <a:lnTo>
                  <a:pt x="2833061" y="2407670"/>
                </a:lnTo>
                <a:lnTo>
                  <a:pt x="2842800" y="2405140"/>
                </a:lnTo>
                <a:lnTo>
                  <a:pt x="2851158" y="2402420"/>
                </a:lnTo>
                <a:lnTo>
                  <a:pt x="2858430" y="2399708"/>
                </a:lnTo>
                <a:lnTo>
                  <a:pt x="2865133" y="2397294"/>
                </a:lnTo>
                <a:lnTo>
                  <a:pt x="2904296" y="2389791"/>
                </a:lnTo>
                <a:lnTo>
                  <a:pt x="3345617" y="2389791"/>
                </a:lnTo>
                <a:lnTo>
                  <a:pt x="3347042" y="2389351"/>
                </a:lnTo>
                <a:lnTo>
                  <a:pt x="3385220" y="2375152"/>
                </a:lnTo>
                <a:lnTo>
                  <a:pt x="3419505" y="2344565"/>
                </a:lnTo>
                <a:lnTo>
                  <a:pt x="3435839" y="2246825"/>
                </a:lnTo>
                <a:lnTo>
                  <a:pt x="3442178" y="2183988"/>
                </a:lnTo>
                <a:lnTo>
                  <a:pt x="3449807" y="2107819"/>
                </a:lnTo>
                <a:lnTo>
                  <a:pt x="3458491" y="2020380"/>
                </a:lnTo>
                <a:lnTo>
                  <a:pt x="3467997" y="1923737"/>
                </a:lnTo>
                <a:lnTo>
                  <a:pt x="3478092" y="1819953"/>
                </a:lnTo>
                <a:lnTo>
                  <a:pt x="3488542" y="1711092"/>
                </a:lnTo>
                <a:lnTo>
                  <a:pt x="3499114" y="1599219"/>
                </a:lnTo>
                <a:lnTo>
                  <a:pt x="3509574" y="1486398"/>
                </a:lnTo>
                <a:lnTo>
                  <a:pt x="3519690" y="1374693"/>
                </a:lnTo>
                <a:lnTo>
                  <a:pt x="3529227" y="1266168"/>
                </a:lnTo>
                <a:lnTo>
                  <a:pt x="3537952" y="1162888"/>
                </a:lnTo>
                <a:lnTo>
                  <a:pt x="3545633" y="1066917"/>
                </a:lnTo>
                <a:lnTo>
                  <a:pt x="3552034" y="980319"/>
                </a:lnTo>
                <a:lnTo>
                  <a:pt x="3556924" y="905157"/>
                </a:lnTo>
                <a:lnTo>
                  <a:pt x="3560068" y="843498"/>
                </a:lnTo>
                <a:lnTo>
                  <a:pt x="3561234" y="797403"/>
                </a:lnTo>
                <a:lnTo>
                  <a:pt x="3560187" y="768939"/>
                </a:lnTo>
                <a:lnTo>
                  <a:pt x="3553200" y="709216"/>
                </a:lnTo>
                <a:lnTo>
                  <a:pt x="3550797" y="688188"/>
                </a:lnTo>
                <a:lnTo>
                  <a:pt x="3548428" y="666750"/>
                </a:lnTo>
                <a:lnTo>
                  <a:pt x="3359158" y="666750"/>
                </a:lnTo>
                <a:lnTo>
                  <a:pt x="330208" y="0"/>
                </a:lnTo>
                <a:close/>
              </a:path>
              <a:path w="3561715" h="3461384">
                <a:moveTo>
                  <a:pt x="3345617" y="2389791"/>
                </a:moveTo>
                <a:lnTo>
                  <a:pt x="2904296" y="2389791"/>
                </a:lnTo>
                <a:lnTo>
                  <a:pt x="2912459" y="2389823"/>
                </a:lnTo>
                <a:lnTo>
                  <a:pt x="2921606" y="2390256"/>
                </a:lnTo>
                <a:lnTo>
                  <a:pt x="2971925" y="2396244"/>
                </a:lnTo>
                <a:lnTo>
                  <a:pt x="3109940" y="2419402"/>
                </a:lnTo>
                <a:lnTo>
                  <a:pt x="3112884" y="2419593"/>
                </a:lnTo>
                <a:lnTo>
                  <a:pt x="3158659" y="2420674"/>
                </a:lnTo>
                <a:lnTo>
                  <a:pt x="3172551" y="2420449"/>
                </a:lnTo>
                <a:lnTo>
                  <a:pt x="3219906" y="2417685"/>
                </a:lnTo>
                <a:lnTo>
                  <a:pt x="3271359" y="2410391"/>
                </a:lnTo>
                <a:lnTo>
                  <a:pt x="3328139" y="2395191"/>
                </a:lnTo>
                <a:lnTo>
                  <a:pt x="3345617" y="2389791"/>
                </a:lnTo>
                <a:close/>
              </a:path>
              <a:path w="3561715" h="3461384">
                <a:moveTo>
                  <a:pt x="3391416" y="563460"/>
                </a:moveTo>
                <a:lnTo>
                  <a:pt x="3359158" y="666750"/>
                </a:lnTo>
                <a:lnTo>
                  <a:pt x="3548428" y="666750"/>
                </a:lnTo>
                <a:lnTo>
                  <a:pt x="3546647" y="650159"/>
                </a:lnTo>
                <a:lnTo>
                  <a:pt x="3541340" y="599313"/>
                </a:lnTo>
                <a:lnTo>
                  <a:pt x="3391416" y="56346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06649" y="4614229"/>
            <a:ext cx="1627179" cy="1534604"/>
          </a:xfrm>
          <a:custGeom>
            <a:avLst/>
            <a:gdLst/>
            <a:ahLst/>
            <a:cxnLst/>
            <a:rect l="l" t="t" r="r" b="b"/>
            <a:pathLst>
              <a:path w="3561715" h="3461384">
                <a:moveTo>
                  <a:pt x="330208" y="0"/>
                </a:moveTo>
                <a:lnTo>
                  <a:pt x="3359158" y="666750"/>
                </a:lnTo>
                <a:lnTo>
                  <a:pt x="3391416" y="563460"/>
                </a:lnTo>
                <a:lnTo>
                  <a:pt x="3541340" y="599313"/>
                </a:lnTo>
                <a:lnTo>
                  <a:pt x="3545524" y="639502"/>
                </a:lnTo>
                <a:lnTo>
                  <a:pt x="3549734" y="678689"/>
                </a:lnTo>
                <a:lnTo>
                  <a:pt x="3554617" y="721427"/>
                </a:lnTo>
                <a:lnTo>
                  <a:pt x="3560187" y="768939"/>
                </a:lnTo>
                <a:lnTo>
                  <a:pt x="3561234" y="797403"/>
                </a:lnTo>
                <a:lnTo>
                  <a:pt x="3560068" y="843498"/>
                </a:lnTo>
                <a:lnTo>
                  <a:pt x="3556924" y="905157"/>
                </a:lnTo>
                <a:lnTo>
                  <a:pt x="3552034" y="980319"/>
                </a:lnTo>
                <a:lnTo>
                  <a:pt x="3545633" y="1066917"/>
                </a:lnTo>
                <a:lnTo>
                  <a:pt x="3537952" y="1162888"/>
                </a:lnTo>
                <a:lnTo>
                  <a:pt x="3529227" y="1266168"/>
                </a:lnTo>
                <a:lnTo>
                  <a:pt x="3519690" y="1374693"/>
                </a:lnTo>
                <a:lnTo>
                  <a:pt x="3509574" y="1486398"/>
                </a:lnTo>
                <a:lnTo>
                  <a:pt x="3499114" y="1599219"/>
                </a:lnTo>
                <a:lnTo>
                  <a:pt x="3488542" y="1711092"/>
                </a:lnTo>
                <a:lnTo>
                  <a:pt x="3478092" y="1819953"/>
                </a:lnTo>
                <a:lnTo>
                  <a:pt x="3467997" y="1923737"/>
                </a:lnTo>
                <a:lnTo>
                  <a:pt x="3458491" y="2020380"/>
                </a:lnTo>
                <a:lnTo>
                  <a:pt x="3449807" y="2107819"/>
                </a:lnTo>
                <a:lnTo>
                  <a:pt x="3442178" y="2183988"/>
                </a:lnTo>
                <a:lnTo>
                  <a:pt x="3435839" y="2246825"/>
                </a:lnTo>
                <a:lnTo>
                  <a:pt x="3431021" y="2294263"/>
                </a:lnTo>
                <a:lnTo>
                  <a:pt x="3426887" y="2334691"/>
                </a:lnTo>
                <a:lnTo>
                  <a:pt x="3400599" y="2365466"/>
                </a:lnTo>
                <a:lnTo>
                  <a:pt x="3362513" y="2384260"/>
                </a:lnTo>
                <a:lnTo>
                  <a:pt x="3305129" y="2402121"/>
                </a:lnTo>
                <a:lnTo>
                  <a:pt x="3254104" y="2413437"/>
                </a:lnTo>
                <a:lnTo>
                  <a:pt x="3203385" y="2419021"/>
                </a:lnTo>
                <a:lnTo>
                  <a:pt x="3158659" y="2420674"/>
                </a:lnTo>
                <a:lnTo>
                  <a:pt x="3146066" y="2420664"/>
                </a:lnTo>
                <a:lnTo>
                  <a:pt x="3080270" y="2414266"/>
                </a:lnTo>
                <a:lnTo>
                  <a:pt x="3053526" y="2409657"/>
                </a:lnTo>
                <a:lnTo>
                  <a:pt x="3008039" y="2401971"/>
                </a:lnTo>
                <a:lnTo>
                  <a:pt x="2956897" y="2394082"/>
                </a:lnTo>
                <a:lnTo>
                  <a:pt x="2912459" y="2389823"/>
                </a:lnTo>
                <a:lnTo>
                  <a:pt x="2904296" y="2389791"/>
                </a:lnTo>
                <a:lnTo>
                  <a:pt x="2896925" y="2390147"/>
                </a:lnTo>
                <a:lnTo>
                  <a:pt x="2858430" y="2399708"/>
                </a:lnTo>
                <a:lnTo>
                  <a:pt x="2851158" y="2402420"/>
                </a:lnTo>
                <a:lnTo>
                  <a:pt x="2842800" y="2405140"/>
                </a:lnTo>
                <a:lnTo>
                  <a:pt x="2833061" y="2407670"/>
                </a:lnTo>
                <a:lnTo>
                  <a:pt x="2822083" y="2410136"/>
                </a:lnTo>
                <a:lnTo>
                  <a:pt x="2810010" y="2412666"/>
                </a:lnTo>
                <a:lnTo>
                  <a:pt x="2796985" y="2415386"/>
                </a:lnTo>
                <a:lnTo>
                  <a:pt x="2783150" y="2418424"/>
                </a:lnTo>
                <a:lnTo>
                  <a:pt x="2738216" y="2430712"/>
                </a:lnTo>
                <a:lnTo>
                  <a:pt x="2691138" y="2450429"/>
                </a:lnTo>
                <a:lnTo>
                  <a:pt x="2645775" y="2481003"/>
                </a:lnTo>
                <a:lnTo>
                  <a:pt x="2618391" y="2509111"/>
                </a:lnTo>
                <a:lnTo>
                  <a:pt x="2594626" y="2544584"/>
                </a:lnTo>
                <a:lnTo>
                  <a:pt x="2576502" y="2584718"/>
                </a:lnTo>
                <a:lnTo>
                  <a:pt x="2552691" y="2647021"/>
                </a:lnTo>
                <a:lnTo>
                  <a:pt x="2537518" y="2688014"/>
                </a:lnTo>
                <a:lnTo>
                  <a:pt x="2520623" y="2734239"/>
                </a:lnTo>
                <a:lnTo>
                  <a:pt x="2502345" y="2784700"/>
                </a:lnTo>
                <a:lnTo>
                  <a:pt x="2483026" y="2838402"/>
                </a:lnTo>
                <a:lnTo>
                  <a:pt x="2463007" y="2894348"/>
                </a:lnTo>
                <a:lnTo>
                  <a:pt x="2442630" y="2951543"/>
                </a:lnTo>
                <a:lnTo>
                  <a:pt x="2422235" y="3008990"/>
                </a:lnTo>
                <a:lnTo>
                  <a:pt x="2402163" y="3065693"/>
                </a:lnTo>
                <a:lnTo>
                  <a:pt x="2382756" y="3120656"/>
                </a:lnTo>
                <a:lnTo>
                  <a:pt x="2364355" y="3172883"/>
                </a:lnTo>
                <a:lnTo>
                  <a:pt x="2347300" y="3221379"/>
                </a:lnTo>
                <a:lnTo>
                  <a:pt x="2331934" y="3265146"/>
                </a:lnTo>
                <a:lnTo>
                  <a:pt x="2318596" y="3303189"/>
                </a:lnTo>
                <a:lnTo>
                  <a:pt x="2299373" y="3358119"/>
                </a:lnTo>
                <a:lnTo>
                  <a:pt x="2292358" y="3378200"/>
                </a:lnTo>
                <a:lnTo>
                  <a:pt x="2294709" y="3388513"/>
                </a:lnTo>
                <a:lnTo>
                  <a:pt x="2295084" y="3396395"/>
                </a:lnTo>
                <a:lnTo>
                  <a:pt x="2256134" y="3430203"/>
                </a:lnTo>
                <a:lnTo>
                  <a:pt x="2209649" y="3449855"/>
                </a:lnTo>
                <a:lnTo>
                  <a:pt x="2161481" y="3458836"/>
                </a:lnTo>
                <a:lnTo>
                  <a:pt x="2122237" y="3461147"/>
                </a:lnTo>
                <a:lnTo>
                  <a:pt x="2112972" y="3461126"/>
                </a:lnTo>
                <a:lnTo>
                  <a:pt x="2106270" y="3460958"/>
                </a:lnTo>
                <a:lnTo>
                  <a:pt x="2102524" y="3460789"/>
                </a:lnTo>
                <a:lnTo>
                  <a:pt x="1819852" y="3424696"/>
                </a:lnTo>
                <a:lnTo>
                  <a:pt x="1565384" y="3392208"/>
                </a:lnTo>
                <a:lnTo>
                  <a:pt x="1337595" y="3363136"/>
                </a:lnTo>
                <a:lnTo>
                  <a:pt x="1134961" y="3337287"/>
                </a:lnTo>
                <a:lnTo>
                  <a:pt x="955957" y="3314473"/>
                </a:lnTo>
                <a:lnTo>
                  <a:pt x="799059" y="3294501"/>
                </a:lnTo>
                <a:lnTo>
                  <a:pt x="662741" y="3277183"/>
                </a:lnTo>
                <a:lnTo>
                  <a:pt x="545481" y="3262326"/>
                </a:lnTo>
                <a:lnTo>
                  <a:pt x="445753" y="3249741"/>
                </a:lnTo>
                <a:lnTo>
                  <a:pt x="362032" y="3239238"/>
                </a:lnTo>
                <a:lnTo>
                  <a:pt x="292795" y="3230625"/>
                </a:lnTo>
                <a:lnTo>
                  <a:pt x="236516" y="3223712"/>
                </a:lnTo>
                <a:lnTo>
                  <a:pt x="191671" y="3218309"/>
                </a:lnTo>
                <a:lnTo>
                  <a:pt x="130187" y="3211269"/>
                </a:lnTo>
                <a:lnTo>
                  <a:pt x="85604" y="3207268"/>
                </a:lnTo>
                <a:lnTo>
                  <a:pt x="69858" y="3206750"/>
                </a:lnTo>
                <a:lnTo>
                  <a:pt x="45780" y="3206791"/>
                </a:lnTo>
                <a:lnTo>
                  <a:pt x="27974" y="3207346"/>
                </a:lnTo>
                <a:lnTo>
                  <a:pt x="15497" y="3207469"/>
                </a:lnTo>
                <a:lnTo>
                  <a:pt x="7405" y="3206217"/>
                </a:lnTo>
                <a:lnTo>
                  <a:pt x="2754" y="3202646"/>
                </a:lnTo>
                <a:lnTo>
                  <a:pt x="600" y="3195813"/>
                </a:lnTo>
                <a:lnTo>
                  <a:pt x="0" y="3184773"/>
                </a:lnTo>
                <a:lnTo>
                  <a:pt x="1796" y="3160726"/>
                </a:lnTo>
                <a:lnTo>
                  <a:pt x="6936" y="3110630"/>
                </a:lnTo>
                <a:lnTo>
                  <a:pt x="15048" y="3037434"/>
                </a:lnTo>
                <a:lnTo>
                  <a:pt x="25759" y="2944088"/>
                </a:lnTo>
                <a:lnTo>
                  <a:pt x="38700" y="2833544"/>
                </a:lnTo>
                <a:lnTo>
                  <a:pt x="53498" y="2708750"/>
                </a:lnTo>
                <a:lnTo>
                  <a:pt x="69781" y="2572658"/>
                </a:lnTo>
                <a:lnTo>
                  <a:pt x="87179" y="2428217"/>
                </a:lnTo>
                <a:lnTo>
                  <a:pt x="105320" y="2278378"/>
                </a:lnTo>
                <a:lnTo>
                  <a:pt x="123832" y="2126090"/>
                </a:lnTo>
                <a:lnTo>
                  <a:pt x="142344" y="1974304"/>
                </a:lnTo>
                <a:lnTo>
                  <a:pt x="160485" y="1825971"/>
                </a:lnTo>
                <a:lnTo>
                  <a:pt x="177883" y="1684039"/>
                </a:lnTo>
                <a:lnTo>
                  <a:pt x="194166" y="1551460"/>
                </a:lnTo>
                <a:lnTo>
                  <a:pt x="208963" y="1431184"/>
                </a:lnTo>
                <a:lnTo>
                  <a:pt x="221903" y="1326161"/>
                </a:lnTo>
                <a:lnTo>
                  <a:pt x="232614" y="1239341"/>
                </a:lnTo>
                <a:lnTo>
                  <a:pt x="240724" y="1173673"/>
                </a:lnTo>
                <a:lnTo>
                  <a:pt x="245863" y="1132110"/>
                </a:lnTo>
                <a:lnTo>
                  <a:pt x="252730" y="1097012"/>
                </a:lnTo>
                <a:lnTo>
                  <a:pt x="255897" y="1082237"/>
                </a:lnTo>
                <a:lnTo>
                  <a:pt x="257158" y="1071467"/>
                </a:lnTo>
                <a:lnTo>
                  <a:pt x="256515" y="1062896"/>
                </a:lnTo>
                <a:lnTo>
                  <a:pt x="253967" y="1054716"/>
                </a:lnTo>
                <a:lnTo>
                  <a:pt x="249513" y="1045119"/>
                </a:lnTo>
                <a:lnTo>
                  <a:pt x="243868" y="1033206"/>
                </a:lnTo>
                <a:lnTo>
                  <a:pt x="237580" y="1018984"/>
                </a:lnTo>
                <a:lnTo>
                  <a:pt x="218800" y="973533"/>
                </a:lnTo>
                <a:lnTo>
                  <a:pt x="208396" y="947133"/>
                </a:lnTo>
                <a:lnTo>
                  <a:pt x="102154" y="910831"/>
                </a:lnTo>
                <a:lnTo>
                  <a:pt x="330208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69738" y="3986424"/>
            <a:ext cx="1275286" cy="891596"/>
          </a:xfrm>
          <a:custGeom>
            <a:avLst/>
            <a:gdLst/>
            <a:ahLst/>
            <a:cxnLst/>
            <a:rect l="l" t="t" r="r" b="b"/>
            <a:pathLst>
              <a:path w="2791459" h="2011045">
                <a:moveTo>
                  <a:pt x="2675258" y="1679867"/>
                </a:moveTo>
                <a:lnTo>
                  <a:pt x="1460525" y="1679867"/>
                </a:lnTo>
                <a:lnTo>
                  <a:pt x="2226246" y="1860232"/>
                </a:lnTo>
                <a:lnTo>
                  <a:pt x="2214435" y="1919351"/>
                </a:lnTo>
                <a:lnTo>
                  <a:pt x="2592857" y="2011006"/>
                </a:lnTo>
                <a:lnTo>
                  <a:pt x="2652013" y="1827695"/>
                </a:lnTo>
                <a:lnTo>
                  <a:pt x="2675258" y="1679867"/>
                </a:lnTo>
                <a:close/>
              </a:path>
              <a:path w="2791459" h="2011045">
                <a:moveTo>
                  <a:pt x="2713471" y="1436839"/>
                </a:moveTo>
                <a:lnTo>
                  <a:pt x="425576" y="1436839"/>
                </a:lnTo>
                <a:lnTo>
                  <a:pt x="1184363" y="1612900"/>
                </a:lnTo>
                <a:lnTo>
                  <a:pt x="1163624" y="1704708"/>
                </a:lnTo>
                <a:lnTo>
                  <a:pt x="1444701" y="1771027"/>
                </a:lnTo>
                <a:lnTo>
                  <a:pt x="1460525" y="1679867"/>
                </a:lnTo>
                <a:lnTo>
                  <a:pt x="2675258" y="1679867"/>
                </a:lnTo>
                <a:lnTo>
                  <a:pt x="2713471" y="1436839"/>
                </a:lnTo>
                <a:close/>
              </a:path>
              <a:path w="2791459" h="2011045">
                <a:moveTo>
                  <a:pt x="144881" y="724916"/>
                </a:moveTo>
                <a:lnTo>
                  <a:pt x="0" y="1413789"/>
                </a:lnTo>
                <a:lnTo>
                  <a:pt x="408000" y="1514309"/>
                </a:lnTo>
                <a:lnTo>
                  <a:pt x="425576" y="1436839"/>
                </a:lnTo>
                <a:lnTo>
                  <a:pt x="2713471" y="1436839"/>
                </a:lnTo>
                <a:lnTo>
                  <a:pt x="2725927" y="1357617"/>
                </a:lnTo>
                <a:lnTo>
                  <a:pt x="2765513" y="1314450"/>
                </a:lnTo>
                <a:lnTo>
                  <a:pt x="2784563" y="1193800"/>
                </a:lnTo>
                <a:lnTo>
                  <a:pt x="2737738" y="1180236"/>
                </a:lnTo>
                <a:lnTo>
                  <a:pt x="2743657" y="872756"/>
                </a:lnTo>
                <a:lnTo>
                  <a:pt x="2790964" y="866838"/>
                </a:lnTo>
                <a:lnTo>
                  <a:pt x="2790310" y="819150"/>
                </a:lnTo>
                <a:lnTo>
                  <a:pt x="2435313" y="819150"/>
                </a:lnTo>
                <a:lnTo>
                  <a:pt x="2095885" y="742670"/>
                </a:lnTo>
                <a:lnTo>
                  <a:pt x="227647" y="742670"/>
                </a:lnTo>
                <a:lnTo>
                  <a:pt x="144881" y="724916"/>
                </a:lnTo>
                <a:close/>
              </a:path>
              <a:path w="2791459" h="2011045">
                <a:moveTo>
                  <a:pt x="2459837" y="698309"/>
                </a:moveTo>
                <a:lnTo>
                  <a:pt x="2435313" y="819150"/>
                </a:lnTo>
                <a:lnTo>
                  <a:pt x="2790310" y="819150"/>
                </a:lnTo>
                <a:lnTo>
                  <a:pt x="2788856" y="713092"/>
                </a:lnTo>
                <a:lnTo>
                  <a:pt x="2539669" y="713092"/>
                </a:lnTo>
                <a:lnTo>
                  <a:pt x="2459837" y="698309"/>
                </a:lnTo>
                <a:close/>
              </a:path>
              <a:path w="2791459" h="2011045">
                <a:moveTo>
                  <a:pt x="327113" y="0"/>
                </a:moveTo>
                <a:lnTo>
                  <a:pt x="269049" y="222313"/>
                </a:lnTo>
                <a:lnTo>
                  <a:pt x="334098" y="237096"/>
                </a:lnTo>
                <a:lnTo>
                  <a:pt x="227647" y="742670"/>
                </a:lnTo>
                <a:lnTo>
                  <a:pt x="2095885" y="742670"/>
                </a:lnTo>
                <a:lnTo>
                  <a:pt x="1859660" y="689444"/>
                </a:lnTo>
                <a:lnTo>
                  <a:pt x="1863941" y="648042"/>
                </a:lnTo>
                <a:lnTo>
                  <a:pt x="1759140" y="648042"/>
                </a:lnTo>
                <a:lnTo>
                  <a:pt x="1357058" y="559358"/>
                </a:lnTo>
                <a:lnTo>
                  <a:pt x="1358266" y="550494"/>
                </a:lnTo>
                <a:lnTo>
                  <a:pt x="1250619" y="550494"/>
                </a:lnTo>
                <a:lnTo>
                  <a:pt x="582447" y="405612"/>
                </a:lnTo>
                <a:lnTo>
                  <a:pt x="620877" y="204571"/>
                </a:lnTo>
                <a:lnTo>
                  <a:pt x="517613" y="184150"/>
                </a:lnTo>
                <a:lnTo>
                  <a:pt x="549922" y="44919"/>
                </a:lnTo>
                <a:lnTo>
                  <a:pt x="327113" y="0"/>
                </a:lnTo>
                <a:close/>
              </a:path>
              <a:path w="2791459" h="2011045">
                <a:moveTo>
                  <a:pt x="2555963" y="622300"/>
                </a:moveTo>
                <a:lnTo>
                  <a:pt x="2539669" y="713092"/>
                </a:lnTo>
                <a:lnTo>
                  <a:pt x="2788856" y="713092"/>
                </a:lnTo>
                <a:lnTo>
                  <a:pt x="2788005" y="651014"/>
                </a:lnTo>
                <a:lnTo>
                  <a:pt x="2555963" y="622300"/>
                </a:lnTo>
                <a:close/>
              </a:path>
              <a:path w="2791459" h="2011045">
                <a:moveTo>
                  <a:pt x="1770951" y="583006"/>
                </a:moveTo>
                <a:lnTo>
                  <a:pt x="1759140" y="648042"/>
                </a:lnTo>
                <a:lnTo>
                  <a:pt x="1863941" y="648042"/>
                </a:lnTo>
                <a:lnTo>
                  <a:pt x="1868525" y="603707"/>
                </a:lnTo>
                <a:lnTo>
                  <a:pt x="1770951" y="583006"/>
                </a:lnTo>
                <a:close/>
              </a:path>
              <a:path w="2791459" h="2011045">
                <a:moveTo>
                  <a:pt x="1268348" y="476567"/>
                </a:moveTo>
                <a:lnTo>
                  <a:pt x="1250619" y="550494"/>
                </a:lnTo>
                <a:lnTo>
                  <a:pt x="1358266" y="550494"/>
                </a:lnTo>
                <a:lnTo>
                  <a:pt x="1365923" y="494322"/>
                </a:lnTo>
                <a:lnTo>
                  <a:pt x="1268348" y="476567"/>
                </a:lnTo>
                <a:close/>
              </a:path>
            </a:pathLst>
          </a:custGeom>
          <a:solidFill>
            <a:srgbClr val="FDE3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669738" y="3986424"/>
            <a:ext cx="1275286" cy="891596"/>
          </a:xfrm>
          <a:custGeom>
            <a:avLst/>
            <a:gdLst/>
            <a:ahLst/>
            <a:cxnLst/>
            <a:rect l="l" t="t" r="r" b="b"/>
            <a:pathLst>
              <a:path w="2791459" h="2011045">
                <a:moveTo>
                  <a:pt x="327113" y="0"/>
                </a:moveTo>
                <a:lnTo>
                  <a:pt x="549922" y="44919"/>
                </a:lnTo>
                <a:lnTo>
                  <a:pt x="517613" y="184150"/>
                </a:lnTo>
                <a:lnTo>
                  <a:pt x="620877" y="204571"/>
                </a:lnTo>
                <a:lnTo>
                  <a:pt x="582447" y="405612"/>
                </a:lnTo>
                <a:lnTo>
                  <a:pt x="1250619" y="550494"/>
                </a:lnTo>
                <a:lnTo>
                  <a:pt x="1268348" y="476567"/>
                </a:lnTo>
                <a:lnTo>
                  <a:pt x="1365923" y="494322"/>
                </a:lnTo>
                <a:lnTo>
                  <a:pt x="1357058" y="559358"/>
                </a:lnTo>
                <a:lnTo>
                  <a:pt x="1759140" y="648042"/>
                </a:lnTo>
                <a:lnTo>
                  <a:pt x="1770951" y="583006"/>
                </a:lnTo>
                <a:lnTo>
                  <a:pt x="1868525" y="603707"/>
                </a:lnTo>
                <a:lnTo>
                  <a:pt x="1859660" y="689444"/>
                </a:lnTo>
                <a:lnTo>
                  <a:pt x="2435313" y="819150"/>
                </a:lnTo>
                <a:lnTo>
                  <a:pt x="2459837" y="698309"/>
                </a:lnTo>
                <a:lnTo>
                  <a:pt x="2539669" y="713092"/>
                </a:lnTo>
                <a:lnTo>
                  <a:pt x="2555963" y="622300"/>
                </a:lnTo>
                <a:lnTo>
                  <a:pt x="2788005" y="651014"/>
                </a:lnTo>
                <a:lnTo>
                  <a:pt x="2790964" y="866838"/>
                </a:lnTo>
                <a:lnTo>
                  <a:pt x="2743657" y="872756"/>
                </a:lnTo>
                <a:lnTo>
                  <a:pt x="2737738" y="1180236"/>
                </a:lnTo>
                <a:lnTo>
                  <a:pt x="2784563" y="1193800"/>
                </a:lnTo>
                <a:lnTo>
                  <a:pt x="2765513" y="1314450"/>
                </a:lnTo>
                <a:lnTo>
                  <a:pt x="2725927" y="1357617"/>
                </a:lnTo>
                <a:lnTo>
                  <a:pt x="2652013" y="1827695"/>
                </a:lnTo>
                <a:lnTo>
                  <a:pt x="2592857" y="2011006"/>
                </a:lnTo>
                <a:lnTo>
                  <a:pt x="2214435" y="1919351"/>
                </a:lnTo>
                <a:lnTo>
                  <a:pt x="2226246" y="1860232"/>
                </a:lnTo>
                <a:lnTo>
                  <a:pt x="1460525" y="1679867"/>
                </a:lnTo>
                <a:lnTo>
                  <a:pt x="1444701" y="1771027"/>
                </a:lnTo>
                <a:lnTo>
                  <a:pt x="1163624" y="1704708"/>
                </a:lnTo>
                <a:lnTo>
                  <a:pt x="1184363" y="1612900"/>
                </a:lnTo>
                <a:lnTo>
                  <a:pt x="425576" y="1436839"/>
                </a:lnTo>
                <a:lnTo>
                  <a:pt x="408000" y="1514309"/>
                </a:lnTo>
                <a:lnTo>
                  <a:pt x="0" y="1413789"/>
                </a:lnTo>
                <a:lnTo>
                  <a:pt x="144881" y="724916"/>
                </a:lnTo>
                <a:lnTo>
                  <a:pt x="227647" y="742670"/>
                </a:lnTo>
                <a:lnTo>
                  <a:pt x="334098" y="237096"/>
                </a:lnTo>
                <a:lnTo>
                  <a:pt x="269049" y="222313"/>
                </a:lnTo>
                <a:lnTo>
                  <a:pt x="327113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72856" y="4267951"/>
            <a:ext cx="930065" cy="490983"/>
          </a:xfrm>
          <a:custGeom>
            <a:avLst/>
            <a:gdLst/>
            <a:ahLst/>
            <a:cxnLst/>
            <a:rect l="l" t="t" r="r" b="b"/>
            <a:pathLst>
              <a:path w="2035809" h="1107440">
                <a:moveTo>
                  <a:pt x="1885386" y="784707"/>
                </a:moveTo>
                <a:lnTo>
                  <a:pt x="785114" y="784707"/>
                </a:lnTo>
                <a:lnTo>
                  <a:pt x="1048245" y="849744"/>
                </a:lnTo>
                <a:lnTo>
                  <a:pt x="1038034" y="922045"/>
                </a:lnTo>
                <a:lnTo>
                  <a:pt x="1813979" y="1106957"/>
                </a:lnTo>
                <a:lnTo>
                  <a:pt x="1885386" y="784707"/>
                </a:lnTo>
                <a:close/>
              </a:path>
              <a:path w="2035809" h="1107440">
                <a:moveTo>
                  <a:pt x="69850" y="0"/>
                </a:moveTo>
                <a:lnTo>
                  <a:pt x="25273" y="166801"/>
                </a:lnTo>
                <a:lnTo>
                  <a:pt x="96253" y="181571"/>
                </a:lnTo>
                <a:lnTo>
                  <a:pt x="0" y="679450"/>
                </a:lnTo>
                <a:lnTo>
                  <a:pt x="767359" y="861580"/>
                </a:lnTo>
                <a:lnTo>
                  <a:pt x="785114" y="784707"/>
                </a:lnTo>
                <a:lnTo>
                  <a:pt x="1885386" y="784707"/>
                </a:lnTo>
                <a:lnTo>
                  <a:pt x="1929282" y="586613"/>
                </a:lnTo>
                <a:lnTo>
                  <a:pt x="2012071" y="586613"/>
                </a:lnTo>
                <a:lnTo>
                  <a:pt x="2018822" y="546100"/>
                </a:lnTo>
                <a:lnTo>
                  <a:pt x="1257300" y="546100"/>
                </a:lnTo>
                <a:lnTo>
                  <a:pt x="1193800" y="469900"/>
                </a:lnTo>
                <a:lnTo>
                  <a:pt x="1066082" y="438797"/>
                </a:lnTo>
                <a:lnTo>
                  <a:pt x="761466" y="438797"/>
                </a:lnTo>
                <a:lnTo>
                  <a:pt x="693470" y="370789"/>
                </a:lnTo>
                <a:lnTo>
                  <a:pt x="762000" y="317500"/>
                </a:lnTo>
                <a:lnTo>
                  <a:pt x="782142" y="160883"/>
                </a:lnTo>
                <a:lnTo>
                  <a:pt x="69850" y="0"/>
                </a:lnTo>
                <a:close/>
              </a:path>
              <a:path w="2035809" h="1107440">
                <a:moveTo>
                  <a:pt x="2012071" y="586613"/>
                </a:moveTo>
                <a:lnTo>
                  <a:pt x="1929282" y="586613"/>
                </a:lnTo>
                <a:lnTo>
                  <a:pt x="2009114" y="604354"/>
                </a:lnTo>
                <a:lnTo>
                  <a:pt x="2012071" y="586613"/>
                </a:lnTo>
                <a:close/>
              </a:path>
              <a:path w="2035809" h="1107440">
                <a:moveTo>
                  <a:pt x="1308100" y="279400"/>
                </a:moveTo>
                <a:lnTo>
                  <a:pt x="1289050" y="431800"/>
                </a:lnTo>
                <a:lnTo>
                  <a:pt x="1332077" y="489051"/>
                </a:lnTo>
                <a:lnTo>
                  <a:pt x="1257300" y="546100"/>
                </a:lnTo>
                <a:lnTo>
                  <a:pt x="2018822" y="546100"/>
                </a:lnTo>
                <a:lnTo>
                  <a:pt x="2035721" y="444703"/>
                </a:lnTo>
                <a:lnTo>
                  <a:pt x="1308100" y="279400"/>
                </a:lnTo>
                <a:close/>
              </a:path>
              <a:path w="2035809" h="1107440">
                <a:moveTo>
                  <a:pt x="835367" y="382612"/>
                </a:moveTo>
                <a:lnTo>
                  <a:pt x="761466" y="438797"/>
                </a:lnTo>
                <a:lnTo>
                  <a:pt x="1066082" y="438797"/>
                </a:lnTo>
                <a:lnTo>
                  <a:pt x="835367" y="382612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872856" y="4267951"/>
            <a:ext cx="930065" cy="490983"/>
          </a:xfrm>
          <a:custGeom>
            <a:avLst/>
            <a:gdLst/>
            <a:ahLst/>
            <a:cxnLst/>
            <a:rect l="l" t="t" r="r" b="b"/>
            <a:pathLst>
              <a:path w="2035809" h="1107440">
                <a:moveTo>
                  <a:pt x="69850" y="0"/>
                </a:moveTo>
                <a:lnTo>
                  <a:pt x="782142" y="160883"/>
                </a:lnTo>
                <a:lnTo>
                  <a:pt x="762000" y="317500"/>
                </a:lnTo>
                <a:lnTo>
                  <a:pt x="693470" y="370789"/>
                </a:lnTo>
                <a:lnTo>
                  <a:pt x="761466" y="438797"/>
                </a:lnTo>
                <a:lnTo>
                  <a:pt x="835367" y="382612"/>
                </a:lnTo>
                <a:lnTo>
                  <a:pt x="1193800" y="469900"/>
                </a:lnTo>
                <a:lnTo>
                  <a:pt x="1257300" y="546100"/>
                </a:lnTo>
                <a:lnTo>
                  <a:pt x="1332077" y="489051"/>
                </a:lnTo>
                <a:lnTo>
                  <a:pt x="1289050" y="431800"/>
                </a:lnTo>
                <a:lnTo>
                  <a:pt x="1308100" y="279400"/>
                </a:lnTo>
                <a:lnTo>
                  <a:pt x="2035721" y="444703"/>
                </a:lnTo>
                <a:lnTo>
                  <a:pt x="2009114" y="604354"/>
                </a:lnTo>
                <a:lnTo>
                  <a:pt x="1929282" y="586613"/>
                </a:lnTo>
                <a:lnTo>
                  <a:pt x="1813979" y="1106957"/>
                </a:lnTo>
                <a:lnTo>
                  <a:pt x="1038034" y="922045"/>
                </a:lnTo>
                <a:lnTo>
                  <a:pt x="1048245" y="849744"/>
                </a:lnTo>
                <a:lnTo>
                  <a:pt x="785114" y="784707"/>
                </a:lnTo>
                <a:lnTo>
                  <a:pt x="767359" y="861580"/>
                </a:lnTo>
                <a:lnTo>
                  <a:pt x="0" y="679450"/>
                </a:lnTo>
                <a:lnTo>
                  <a:pt x="96253" y="181571"/>
                </a:lnTo>
                <a:lnTo>
                  <a:pt x="25273" y="166801"/>
                </a:lnTo>
                <a:lnTo>
                  <a:pt x="6985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81850" y="4236983"/>
            <a:ext cx="51058" cy="84458"/>
          </a:xfrm>
          <a:custGeom>
            <a:avLst/>
            <a:gdLst/>
            <a:ahLst/>
            <a:cxnLst/>
            <a:rect l="l" t="t" r="r" b="b"/>
            <a:pathLst>
              <a:path w="111760" h="190500">
                <a:moveTo>
                  <a:pt x="36728" y="0"/>
                </a:moveTo>
                <a:lnTo>
                  <a:pt x="111556" y="17691"/>
                </a:lnTo>
                <a:lnTo>
                  <a:pt x="74828" y="190500"/>
                </a:lnTo>
                <a:lnTo>
                  <a:pt x="0" y="173837"/>
                </a:lnTo>
                <a:lnTo>
                  <a:pt x="36728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16959" y="4372116"/>
            <a:ext cx="655339" cy="387944"/>
          </a:xfrm>
          <a:custGeom>
            <a:avLst/>
            <a:gdLst/>
            <a:ahLst/>
            <a:cxnLst/>
            <a:rect l="l" t="t" r="r" b="b"/>
            <a:pathLst>
              <a:path w="1434465" h="875029">
                <a:moveTo>
                  <a:pt x="1023184" y="408520"/>
                </a:moveTo>
                <a:lnTo>
                  <a:pt x="235153" y="408520"/>
                </a:lnTo>
                <a:lnTo>
                  <a:pt x="428701" y="487667"/>
                </a:lnTo>
                <a:lnTo>
                  <a:pt x="546290" y="495300"/>
                </a:lnTo>
                <a:lnTo>
                  <a:pt x="1066990" y="755650"/>
                </a:lnTo>
                <a:lnTo>
                  <a:pt x="1111440" y="819150"/>
                </a:lnTo>
                <a:lnTo>
                  <a:pt x="1235824" y="874979"/>
                </a:lnTo>
                <a:lnTo>
                  <a:pt x="1339303" y="872007"/>
                </a:lnTo>
                <a:lnTo>
                  <a:pt x="1433918" y="647319"/>
                </a:lnTo>
                <a:lnTo>
                  <a:pt x="1365440" y="571500"/>
                </a:lnTo>
                <a:lnTo>
                  <a:pt x="1023184" y="408520"/>
                </a:lnTo>
                <a:close/>
              </a:path>
              <a:path w="1434465" h="875029">
                <a:moveTo>
                  <a:pt x="165290" y="0"/>
                </a:moveTo>
                <a:lnTo>
                  <a:pt x="0" y="378269"/>
                </a:lnTo>
                <a:lnTo>
                  <a:pt x="204000" y="472884"/>
                </a:lnTo>
                <a:lnTo>
                  <a:pt x="235153" y="408520"/>
                </a:lnTo>
                <a:lnTo>
                  <a:pt x="1023184" y="408520"/>
                </a:lnTo>
                <a:lnTo>
                  <a:pt x="165290" y="0"/>
                </a:lnTo>
                <a:close/>
              </a:path>
            </a:pathLst>
          </a:custGeom>
          <a:solidFill>
            <a:srgbClr val="273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16959" y="4372116"/>
            <a:ext cx="655339" cy="387944"/>
          </a:xfrm>
          <a:custGeom>
            <a:avLst/>
            <a:gdLst/>
            <a:ahLst/>
            <a:cxnLst/>
            <a:rect l="l" t="t" r="r" b="b"/>
            <a:pathLst>
              <a:path w="1434465" h="875029">
                <a:moveTo>
                  <a:pt x="1365440" y="571500"/>
                </a:moveTo>
                <a:lnTo>
                  <a:pt x="1433918" y="647319"/>
                </a:lnTo>
                <a:lnTo>
                  <a:pt x="1339303" y="872007"/>
                </a:lnTo>
                <a:lnTo>
                  <a:pt x="1235824" y="874979"/>
                </a:lnTo>
                <a:lnTo>
                  <a:pt x="1111440" y="819150"/>
                </a:lnTo>
                <a:lnTo>
                  <a:pt x="1066990" y="755650"/>
                </a:lnTo>
                <a:lnTo>
                  <a:pt x="546290" y="495300"/>
                </a:lnTo>
                <a:lnTo>
                  <a:pt x="428701" y="487667"/>
                </a:lnTo>
                <a:lnTo>
                  <a:pt x="235153" y="408520"/>
                </a:lnTo>
                <a:lnTo>
                  <a:pt x="204000" y="472884"/>
                </a:lnTo>
                <a:lnTo>
                  <a:pt x="0" y="378269"/>
                </a:lnTo>
                <a:lnTo>
                  <a:pt x="165290" y="0"/>
                </a:lnTo>
                <a:lnTo>
                  <a:pt x="1365440" y="571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21799" y="4737862"/>
            <a:ext cx="1069024" cy="843737"/>
          </a:xfrm>
          <a:custGeom>
            <a:avLst/>
            <a:gdLst/>
            <a:ahLst/>
            <a:cxnLst/>
            <a:rect l="l" t="t" r="r" b="b"/>
            <a:pathLst>
              <a:path w="2339975" h="1903095">
                <a:moveTo>
                  <a:pt x="869505" y="993724"/>
                </a:moveTo>
                <a:lnTo>
                  <a:pt x="707326" y="1338757"/>
                </a:lnTo>
                <a:lnTo>
                  <a:pt x="1843362" y="1902930"/>
                </a:lnTo>
                <a:lnTo>
                  <a:pt x="1847651" y="1895218"/>
                </a:lnTo>
                <a:lnTo>
                  <a:pt x="1855321" y="1883840"/>
                </a:lnTo>
                <a:lnTo>
                  <a:pt x="1895648" y="1856168"/>
                </a:lnTo>
                <a:lnTo>
                  <a:pt x="1921053" y="1854524"/>
                </a:lnTo>
                <a:lnTo>
                  <a:pt x="1962464" y="1854524"/>
                </a:lnTo>
                <a:lnTo>
                  <a:pt x="2191029" y="1397431"/>
                </a:lnTo>
                <a:lnTo>
                  <a:pt x="2149614" y="1373263"/>
                </a:lnTo>
                <a:lnTo>
                  <a:pt x="2174087" y="1319542"/>
                </a:lnTo>
                <a:lnTo>
                  <a:pt x="2220046" y="1319542"/>
                </a:lnTo>
                <a:lnTo>
                  <a:pt x="2275052" y="1207020"/>
                </a:lnTo>
                <a:lnTo>
                  <a:pt x="2240432" y="1192606"/>
                </a:lnTo>
                <a:lnTo>
                  <a:pt x="2269286" y="1132014"/>
                </a:lnTo>
                <a:lnTo>
                  <a:pt x="2317470" y="1132014"/>
                </a:lnTo>
                <a:lnTo>
                  <a:pt x="2339390" y="1083437"/>
                </a:lnTo>
                <a:lnTo>
                  <a:pt x="2291080" y="1052385"/>
                </a:lnTo>
                <a:lnTo>
                  <a:pt x="2304492" y="1018241"/>
                </a:lnTo>
                <a:lnTo>
                  <a:pt x="936498" y="1018241"/>
                </a:lnTo>
                <a:lnTo>
                  <a:pt x="928427" y="1018000"/>
                </a:lnTo>
                <a:lnTo>
                  <a:pt x="918300" y="1015363"/>
                </a:lnTo>
                <a:lnTo>
                  <a:pt x="905508" y="1010395"/>
                </a:lnTo>
                <a:lnTo>
                  <a:pt x="889446" y="1003160"/>
                </a:lnTo>
                <a:lnTo>
                  <a:pt x="869505" y="993724"/>
                </a:lnTo>
                <a:close/>
              </a:path>
              <a:path w="2339975" h="1903095">
                <a:moveTo>
                  <a:pt x="1962464" y="1854524"/>
                </a:moveTo>
                <a:lnTo>
                  <a:pt x="1921053" y="1854524"/>
                </a:lnTo>
                <a:lnTo>
                  <a:pt x="1930397" y="1856168"/>
                </a:lnTo>
                <a:lnTo>
                  <a:pt x="1941177" y="1860046"/>
                </a:lnTo>
                <a:lnTo>
                  <a:pt x="1956384" y="1866684"/>
                </a:lnTo>
                <a:lnTo>
                  <a:pt x="1962464" y="1854524"/>
                </a:lnTo>
                <a:close/>
              </a:path>
              <a:path w="2339975" h="1903095">
                <a:moveTo>
                  <a:pt x="2220046" y="1319542"/>
                </a:moveTo>
                <a:lnTo>
                  <a:pt x="2174087" y="1319542"/>
                </a:lnTo>
                <a:lnTo>
                  <a:pt x="2211590" y="1336840"/>
                </a:lnTo>
                <a:lnTo>
                  <a:pt x="2220046" y="1319542"/>
                </a:lnTo>
                <a:close/>
              </a:path>
              <a:path w="2339975" h="1903095">
                <a:moveTo>
                  <a:pt x="317436" y="0"/>
                </a:moveTo>
                <a:lnTo>
                  <a:pt x="0" y="952322"/>
                </a:lnTo>
                <a:lnTo>
                  <a:pt x="517563" y="1211110"/>
                </a:lnTo>
                <a:lnTo>
                  <a:pt x="672553" y="907256"/>
                </a:lnTo>
                <a:lnTo>
                  <a:pt x="669662" y="904970"/>
                </a:lnTo>
                <a:lnTo>
                  <a:pt x="664318" y="900388"/>
                </a:lnTo>
                <a:lnTo>
                  <a:pt x="635376" y="864593"/>
                </a:lnTo>
                <a:lnTo>
                  <a:pt x="628238" y="840064"/>
                </a:lnTo>
                <a:lnTo>
                  <a:pt x="629470" y="827105"/>
                </a:lnTo>
                <a:lnTo>
                  <a:pt x="648994" y="792597"/>
                </a:lnTo>
                <a:lnTo>
                  <a:pt x="667728" y="779800"/>
                </a:lnTo>
                <a:lnTo>
                  <a:pt x="903602" y="779800"/>
                </a:lnTo>
                <a:lnTo>
                  <a:pt x="754864" y="710299"/>
                </a:lnTo>
                <a:lnTo>
                  <a:pt x="728780" y="682052"/>
                </a:lnTo>
                <a:lnTo>
                  <a:pt x="721592" y="659026"/>
                </a:lnTo>
                <a:lnTo>
                  <a:pt x="721667" y="645104"/>
                </a:lnTo>
                <a:lnTo>
                  <a:pt x="738520" y="603644"/>
                </a:lnTo>
                <a:lnTo>
                  <a:pt x="757544" y="593011"/>
                </a:lnTo>
                <a:lnTo>
                  <a:pt x="828216" y="593011"/>
                </a:lnTo>
                <a:lnTo>
                  <a:pt x="966114" y="313982"/>
                </a:lnTo>
                <a:lnTo>
                  <a:pt x="317436" y="0"/>
                </a:lnTo>
                <a:close/>
              </a:path>
              <a:path w="2339975" h="1903095">
                <a:moveTo>
                  <a:pt x="2317470" y="1132014"/>
                </a:moveTo>
                <a:lnTo>
                  <a:pt x="2269286" y="1132014"/>
                </a:lnTo>
                <a:lnTo>
                  <a:pt x="2309660" y="1149324"/>
                </a:lnTo>
                <a:lnTo>
                  <a:pt x="2317470" y="1132014"/>
                </a:lnTo>
                <a:close/>
              </a:path>
              <a:path w="2339975" h="1903095">
                <a:moveTo>
                  <a:pt x="903602" y="779800"/>
                </a:moveTo>
                <a:lnTo>
                  <a:pt x="667728" y="779800"/>
                </a:lnTo>
                <a:lnTo>
                  <a:pt x="675691" y="780537"/>
                </a:lnTo>
                <a:lnTo>
                  <a:pt x="685472" y="783707"/>
                </a:lnTo>
                <a:lnTo>
                  <a:pt x="697649" y="789269"/>
                </a:lnTo>
                <a:lnTo>
                  <a:pt x="712797" y="797181"/>
                </a:lnTo>
                <a:lnTo>
                  <a:pt x="731494" y="807402"/>
                </a:lnTo>
                <a:lnTo>
                  <a:pt x="917893" y="890242"/>
                </a:lnTo>
                <a:lnTo>
                  <a:pt x="953594" y="917671"/>
                </a:lnTo>
                <a:lnTo>
                  <a:pt x="969848" y="963287"/>
                </a:lnTo>
                <a:lnTo>
                  <a:pt x="967109" y="977970"/>
                </a:lnTo>
                <a:lnTo>
                  <a:pt x="943121" y="1016019"/>
                </a:lnTo>
                <a:lnTo>
                  <a:pt x="936498" y="1018241"/>
                </a:lnTo>
                <a:lnTo>
                  <a:pt x="2304492" y="1018241"/>
                </a:lnTo>
                <a:lnTo>
                  <a:pt x="2329040" y="955751"/>
                </a:lnTo>
                <a:lnTo>
                  <a:pt x="2318677" y="879868"/>
                </a:lnTo>
                <a:lnTo>
                  <a:pt x="2216605" y="830076"/>
                </a:lnTo>
                <a:lnTo>
                  <a:pt x="1012965" y="830076"/>
                </a:lnTo>
                <a:lnTo>
                  <a:pt x="1004025" y="827879"/>
                </a:lnTo>
                <a:lnTo>
                  <a:pt x="993047" y="823290"/>
                </a:lnTo>
                <a:lnTo>
                  <a:pt x="979455" y="816425"/>
                </a:lnTo>
                <a:lnTo>
                  <a:pt x="962672" y="807402"/>
                </a:lnTo>
                <a:lnTo>
                  <a:pt x="903602" y="779800"/>
                </a:lnTo>
                <a:close/>
              </a:path>
              <a:path w="2339975" h="1903095">
                <a:moveTo>
                  <a:pt x="1186942" y="327787"/>
                </a:moveTo>
                <a:lnTo>
                  <a:pt x="1018288" y="700678"/>
                </a:lnTo>
                <a:lnTo>
                  <a:pt x="1021066" y="702362"/>
                </a:lnTo>
                <a:lnTo>
                  <a:pt x="1025860" y="705640"/>
                </a:lnTo>
                <a:lnTo>
                  <a:pt x="1051576" y="733986"/>
                </a:lnTo>
                <a:lnTo>
                  <a:pt x="1058810" y="756810"/>
                </a:lnTo>
                <a:lnTo>
                  <a:pt x="1058635" y="770263"/>
                </a:lnTo>
                <a:lnTo>
                  <a:pt x="1039888" y="812595"/>
                </a:lnTo>
                <a:lnTo>
                  <a:pt x="1012965" y="830076"/>
                </a:lnTo>
                <a:lnTo>
                  <a:pt x="2216605" y="830076"/>
                </a:lnTo>
                <a:lnTo>
                  <a:pt x="1186942" y="327787"/>
                </a:lnTo>
                <a:close/>
              </a:path>
              <a:path w="2339975" h="1903095">
                <a:moveTo>
                  <a:pt x="828216" y="593011"/>
                </a:moveTo>
                <a:lnTo>
                  <a:pt x="757544" y="593011"/>
                </a:lnTo>
                <a:lnTo>
                  <a:pt x="767255" y="594641"/>
                </a:lnTo>
                <a:lnTo>
                  <a:pt x="779991" y="598754"/>
                </a:lnTo>
                <a:lnTo>
                  <a:pt x="796556" y="605289"/>
                </a:lnTo>
                <a:lnTo>
                  <a:pt x="817753" y="614184"/>
                </a:lnTo>
                <a:lnTo>
                  <a:pt x="828216" y="593011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21799" y="4737862"/>
            <a:ext cx="1069024" cy="843737"/>
          </a:xfrm>
          <a:custGeom>
            <a:avLst/>
            <a:gdLst/>
            <a:ahLst/>
            <a:cxnLst/>
            <a:rect l="l" t="t" r="r" b="b"/>
            <a:pathLst>
              <a:path w="2339975" h="1903095">
                <a:moveTo>
                  <a:pt x="1186942" y="327787"/>
                </a:moveTo>
                <a:lnTo>
                  <a:pt x="2318677" y="879868"/>
                </a:lnTo>
                <a:lnTo>
                  <a:pt x="2329040" y="955751"/>
                </a:lnTo>
                <a:lnTo>
                  <a:pt x="2291080" y="1052385"/>
                </a:lnTo>
                <a:lnTo>
                  <a:pt x="2339390" y="1083437"/>
                </a:lnTo>
                <a:lnTo>
                  <a:pt x="2309660" y="1149324"/>
                </a:lnTo>
                <a:lnTo>
                  <a:pt x="2269286" y="1132014"/>
                </a:lnTo>
                <a:lnTo>
                  <a:pt x="2240432" y="1192606"/>
                </a:lnTo>
                <a:lnTo>
                  <a:pt x="2275052" y="1207020"/>
                </a:lnTo>
                <a:lnTo>
                  <a:pt x="2211590" y="1336840"/>
                </a:lnTo>
                <a:lnTo>
                  <a:pt x="2174087" y="1319542"/>
                </a:lnTo>
                <a:lnTo>
                  <a:pt x="2149614" y="1373263"/>
                </a:lnTo>
                <a:lnTo>
                  <a:pt x="2191029" y="1397431"/>
                </a:lnTo>
                <a:lnTo>
                  <a:pt x="1956384" y="1866684"/>
                </a:lnTo>
                <a:lnTo>
                  <a:pt x="1941177" y="1860046"/>
                </a:lnTo>
                <a:lnTo>
                  <a:pt x="1930350" y="1856152"/>
                </a:lnTo>
                <a:lnTo>
                  <a:pt x="1921053" y="1854524"/>
                </a:lnTo>
                <a:lnTo>
                  <a:pt x="1910436" y="1854688"/>
                </a:lnTo>
                <a:lnTo>
                  <a:pt x="1895648" y="1856168"/>
                </a:lnTo>
                <a:lnTo>
                  <a:pt x="1855321" y="1883840"/>
                </a:lnTo>
                <a:lnTo>
                  <a:pt x="1843362" y="1902930"/>
                </a:lnTo>
                <a:lnTo>
                  <a:pt x="707326" y="1338757"/>
                </a:lnTo>
                <a:lnTo>
                  <a:pt x="869505" y="993724"/>
                </a:lnTo>
                <a:lnTo>
                  <a:pt x="889446" y="1003160"/>
                </a:lnTo>
                <a:lnTo>
                  <a:pt x="905508" y="1010395"/>
                </a:lnTo>
                <a:lnTo>
                  <a:pt x="918300" y="1015363"/>
                </a:lnTo>
                <a:lnTo>
                  <a:pt x="928427" y="1018000"/>
                </a:lnTo>
                <a:lnTo>
                  <a:pt x="936498" y="1018241"/>
                </a:lnTo>
                <a:lnTo>
                  <a:pt x="943121" y="1016019"/>
                </a:lnTo>
                <a:lnTo>
                  <a:pt x="967109" y="977970"/>
                </a:lnTo>
                <a:lnTo>
                  <a:pt x="969848" y="963287"/>
                </a:lnTo>
                <a:lnTo>
                  <a:pt x="969226" y="949900"/>
                </a:lnTo>
                <a:lnTo>
                  <a:pt x="945924" y="909621"/>
                </a:lnTo>
                <a:lnTo>
                  <a:pt x="731494" y="807402"/>
                </a:lnTo>
                <a:lnTo>
                  <a:pt x="712797" y="797181"/>
                </a:lnTo>
                <a:lnTo>
                  <a:pt x="697649" y="789269"/>
                </a:lnTo>
                <a:lnTo>
                  <a:pt x="685472" y="783707"/>
                </a:lnTo>
                <a:lnTo>
                  <a:pt x="675691" y="780537"/>
                </a:lnTo>
                <a:lnTo>
                  <a:pt x="667728" y="779800"/>
                </a:lnTo>
                <a:lnTo>
                  <a:pt x="661009" y="781537"/>
                </a:lnTo>
                <a:lnTo>
                  <a:pt x="635034" y="814048"/>
                </a:lnTo>
                <a:lnTo>
                  <a:pt x="628238" y="840064"/>
                </a:lnTo>
                <a:lnTo>
                  <a:pt x="630490" y="852652"/>
                </a:lnTo>
                <a:lnTo>
                  <a:pt x="657370" y="893784"/>
                </a:lnTo>
                <a:lnTo>
                  <a:pt x="672553" y="907256"/>
                </a:lnTo>
                <a:lnTo>
                  <a:pt x="517563" y="1211110"/>
                </a:lnTo>
                <a:lnTo>
                  <a:pt x="0" y="952322"/>
                </a:lnTo>
                <a:lnTo>
                  <a:pt x="317436" y="0"/>
                </a:lnTo>
                <a:lnTo>
                  <a:pt x="966114" y="313982"/>
                </a:lnTo>
                <a:lnTo>
                  <a:pt x="817753" y="614184"/>
                </a:lnTo>
                <a:lnTo>
                  <a:pt x="796556" y="605289"/>
                </a:lnTo>
                <a:lnTo>
                  <a:pt x="779991" y="598754"/>
                </a:lnTo>
                <a:lnTo>
                  <a:pt x="767255" y="594641"/>
                </a:lnTo>
                <a:lnTo>
                  <a:pt x="757544" y="593011"/>
                </a:lnTo>
                <a:lnTo>
                  <a:pt x="750054" y="593927"/>
                </a:lnTo>
                <a:lnTo>
                  <a:pt x="725178" y="629609"/>
                </a:lnTo>
                <a:lnTo>
                  <a:pt x="721592" y="659026"/>
                </a:lnTo>
                <a:lnTo>
                  <a:pt x="724211" y="671351"/>
                </a:lnTo>
                <a:lnTo>
                  <a:pt x="746756" y="704154"/>
                </a:lnTo>
                <a:lnTo>
                  <a:pt x="962672" y="807402"/>
                </a:lnTo>
                <a:lnTo>
                  <a:pt x="979455" y="816425"/>
                </a:lnTo>
                <a:lnTo>
                  <a:pt x="993047" y="823290"/>
                </a:lnTo>
                <a:lnTo>
                  <a:pt x="1004025" y="827879"/>
                </a:lnTo>
                <a:lnTo>
                  <a:pt x="1012965" y="830076"/>
                </a:lnTo>
                <a:lnTo>
                  <a:pt x="1020445" y="829763"/>
                </a:lnTo>
                <a:lnTo>
                  <a:pt x="1047292" y="801073"/>
                </a:lnTo>
                <a:lnTo>
                  <a:pt x="1058810" y="756810"/>
                </a:lnTo>
                <a:lnTo>
                  <a:pt x="1056230" y="744707"/>
                </a:lnTo>
                <a:lnTo>
                  <a:pt x="1031991" y="710477"/>
                </a:lnTo>
                <a:lnTo>
                  <a:pt x="1018288" y="700678"/>
                </a:lnTo>
                <a:lnTo>
                  <a:pt x="1186942" y="3277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64760" y="2753071"/>
            <a:ext cx="159846" cy="442279"/>
          </a:xfrm>
          <a:custGeom>
            <a:avLst/>
            <a:gdLst/>
            <a:ahLst/>
            <a:cxnLst/>
            <a:rect l="l" t="t" r="r" b="b"/>
            <a:pathLst>
              <a:path w="349885" h="997584">
                <a:moveTo>
                  <a:pt x="38735" y="0"/>
                </a:moveTo>
                <a:lnTo>
                  <a:pt x="349415" y="531228"/>
                </a:lnTo>
                <a:lnTo>
                  <a:pt x="84455" y="720483"/>
                </a:lnTo>
                <a:lnTo>
                  <a:pt x="150698" y="786726"/>
                </a:lnTo>
                <a:lnTo>
                  <a:pt x="0" y="99706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82569" y="2483876"/>
            <a:ext cx="324914" cy="320096"/>
          </a:xfrm>
          <a:custGeom>
            <a:avLst/>
            <a:gdLst/>
            <a:ahLst/>
            <a:cxnLst/>
            <a:rect l="l" t="t" r="r" b="b"/>
            <a:pathLst>
              <a:path w="711200" h="721995">
                <a:moveTo>
                  <a:pt x="270332" y="257060"/>
                </a:moveTo>
                <a:lnTo>
                  <a:pt x="0" y="379793"/>
                </a:lnTo>
                <a:lnTo>
                  <a:pt x="185750" y="628573"/>
                </a:lnTo>
                <a:lnTo>
                  <a:pt x="265366" y="721448"/>
                </a:lnTo>
                <a:lnTo>
                  <a:pt x="552284" y="500862"/>
                </a:lnTo>
                <a:lnTo>
                  <a:pt x="465124" y="414477"/>
                </a:lnTo>
                <a:lnTo>
                  <a:pt x="523751" y="364870"/>
                </a:lnTo>
                <a:lnTo>
                  <a:pt x="384771" y="364870"/>
                </a:lnTo>
                <a:lnTo>
                  <a:pt x="374998" y="353263"/>
                </a:lnTo>
                <a:lnTo>
                  <a:pt x="321741" y="353263"/>
                </a:lnTo>
                <a:lnTo>
                  <a:pt x="270332" y="257060"/>
                </a:lnTo>
                <a:close/>
              </a:path>
              <a:path w="711200" h="721995">
                <a:moveTo>
                  <a:pt x="399707" y="111112"/>
                </a:moveTo>
                <a:lnTo>
                  <a:pt x="359892" y="134340"/>
                </a:lnTo>
                <a:lnTo>
                  <a:pt x="462724" y="321741"/>
                </a:lnTo>
                <a:lnTo>
                  <a:pt x="384771" y="364870"/>
                </a:lnTo>
                <a:lnTo>
                  <a:pt x="523751" y="364870"/>
                </a:lnTo>
                <a:lnTo>
                  <a:pt x="711174" y="206286"/>
                </a:lnTo>
                <a:lnTo>
                  <a:pt x="690106" y="165849"/>
                </a:lnTo>
                <a:lnTo>
                  <a:pt x="427888" y="165849"/>
                </a:lnTo>
                <a:lnTo>
                  <a:pt x="399707" y="111112"/>
                </a:lnTo>
                <a:close/>
              </a:path>
              <a:path w="711200" h="721995">
                <a:moveTo>
                  <a:pt x="358241" y="333362"/>
                </a:moveTo>
                <a:lnTo>
                  <a:pt x="321741" y="353263"/>
                </a:lnTo>
                <a:lnTo>
                  <a:pt x="374998" y="353263"/>
                </a:lnTo>
                <a:lnTo>
                  <a:pt x="358241" y="333362"/>
                </a:lnTo>
                <a:close/>
              </a:path>
              <a:path w="711200" h="721995">
                <a:moveTo>
                  <a:pt x="603694" y="0"/>
                </a:moveTo>
                <a:lnTo>
                  <a:pt x="497547" y="59702"/>
                </a:lnTo>
                <a:lnTo>
                  <a:pt x="529069" y="117754"/>
                </a:lnTo>
                <a:lnTo>
                  <a:pt x="427888" y="165849"/>
                </a:lnTo>
                <a:lnTo>
                  <a:pt x="690106" y="165849"/>
                </a:lnTo>
                <a:lnTo>
                  <a:pt x="603694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482569" y="2483876"/>
            <a:ext cx="324914" cy="320096"/>
          </a:xfrm>
          <a:custGeom>
            <a:avLst/>
            <a:gdLst/>
            <a:ahLst/>
            <a:cxnLst/>
            <a:rect l="l" t="t" r="r" b="b"/>
            <a:pathLst>
              <a:path w="711200" h="721995">
                <a:moveTo>
                  <a:pt x="0" y="379793"/>
                </a:moveTo>
                <a:lnTo>
                  <a:pt x="185750" y="628573"/>
                </a:lnTo>
                <a:lnTo>
                  <a:pt x="265366" y="721448"/>
                </a:lnTo>
                <a:lnTo>
                  <a:pt x="552284" y="500862"/>
                </a:lnTo>
                <a:lnTo>
                  <a:pt x="465124" y="414477"/>
                </a:lnTo>
                <a:lnTo>
                  <a:pt x="711174" y="206286"/>
                </a:lnTo>
                <a:lnTo>
                  <a:pt x="603694" y="0"/>
                </a:lnTo>
                <a:lnTo>
                  <a:pt x="497547" y="59702"/>
                </a:lnTo>
                <a:lnTo>
                  <a:pt x="529069" y="117754"/>
                </a:lnTo>
                <a:lnTo>
                  <a:pt x="427888" y="165849"/>
                </a:lnTo>
                <a:lnTo>
                  <a:pt x="399707" y="111112"/>
                </a:lnTo>
                <a:lnTo>
                  <a:pt x="359892" y="134340"/>
                </a:lnTo>
                <a:lnTo>
                  <a:pt x="462724" y="321741"/>
                </a:lnTo>
                <a:lnTo>
                  <a:pt x="384771" y="364870"/>
                </a:lnTo>
                <a:lnTo>
                  <a:pt x="358241" y="333362"/>
                </a:lnTo>
                <a:lnTo>
                  <a:pt x="321741" y="353263"/>
                </a:lnTo>
                <a:lnTo>
                  <a:pt x="270332" y="257060"/>
                </a:lnTo>
                <a:lnTo>
                  <a:pt x="0" y="37979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46941" y="2568434"/>
            <a:ext cx="220767" cy="235357"/>
          </a:xfrm>
          <a:custGeom>
            <a:avLst/>
            <a:gdLst/>
            <a:ahLst/>
            <a:cxnLst/>
            <a:rect l="l" t="t" r="r" b="b"/>
            <a:pathLst>
              <a:path w="483235" h="530860">
                <a:moveTo>
                  <a:pt x="142633" y="0"/>
                </a:moveTo>
                <a:lnTo>
                  <a:pt x="482625" y="437845"/>
                </a:lnTo>
                <a:lnTo>
                  <a:pt x="376491" y="530720"/>
                </a:lnTo>
                <a:lnTo>
                  <a:pt x="0" y="63017"/>
                </a:lnTo>
                <a:lnTo>
                  <a:pt x="142633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983108" y="2907347"/>
            <a:ext cx="606892" cy="450162"/>
          </a:xfrm>
          <a:custGeom>
            <a:avLst/>
            <a:gdLst/>
            <a:ahLst/>
            <a:cxnLst/>
            <a:rect l="l" t="t" r="r" b="b"/>
            <a:pathLst>
              <a:path w="1328420" h="1015365">
                <a:moveTo>
                  <a:pt x="0" y="0"/>
                </a:moveTo>
                <a:lnTo>
                  <a:pt x="138201" y="138201"/>
                </a:lnTo>
                <a:lnTo>
                  <a:pt x="338582" y="135890"/>
                </a:lnTo>
                <a:lnTo>
                  <a:pt x="1328305" y="10153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157785" y="2792976"/>
            <a:ext cx="209453" cy="194254"/>
          </a:xfrm>
          <a:custGeom>
            <a:avLst/>
            <a:gdLst/>
            <a:ahLst/>
            <a:cxnLst/>
            <a:rect l="l" t="t" r="r" b="b"/>
            <a:pathLst>
              <a:path w="458470" h="438150">
                <a:moveTo>
                  <a:pt x="458355" y="0"/>
                </a:moveTo>
                <a:lnTo>
                  <a:pt x="0" y="437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255762" y="4822806"/>
            <a:ext cx="203071" cy="179333"/>
          </a:xfrm>
          <a:custGeom>
            <a:avLst/>
            <a:gdLst/>
            <a:ahLst/>
            <a:cxnLst/>
            <a:rect l="l" t="t" r="r" b="b"/>
            <a:pathLst>
              <a:path w="444500" h="404495">
                <a:moveTo>
                  <a:pt x="106743" y="0"/>
                </a:moveTo>
                <a:lnTo>
                  <a:pt x="0" y="256755"/>
                </a:lnTo>
                <a:lnTo>
                  <a:pt x="308673" y="403885"/>
                </a:lnTo>
                <a:lnTo>
                  <a:pt x="444258" y="155778"/>
                </a:lnTo>
                <a:lnTo>
                  <a:pt x="106743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85909" y="5008262"/>
            <a:ext cx="181894" cy="173702"/>
          </a:xfrm>
          <a:custGeom>
            <a:avLst/>
            <a:gdLst/>
            <a:ahLst/>
            <a:cxnLst/>
            <a:rect l="l" t="t" r="r" b="b"/>
            <a:pathLst>
              <a:path w="398145" h="391795">
                <a:moveTo>
                  <a:pt x="279725" y="389187"/>
                </a:moveTo>
                <a:lnTo>
                  <a:pt x="279831" y="389445"/>
                </a:lnTo>
                <a:lnTo>
                  <a:pt x="283447" y="390884"/>
                </a:lnTo>
                <a:lnTo>
                  <a:pt x="284518" y="391266"/>
                </a:lnTo>
                <a:lnTo>
                  <a:pt x="281365" y="389884"/>
                </a:lnTo>
                <a:lnTo>
                  <a:pt x="279725" y="389187"/>
                </a:lnTo>
                <a:close/>
              </a:path>
              <a:path w="398145" h="391795">
                <a:moveTo>
                  <a:pt x="109626" y="0"/>
                </a:moveTo>
                <a:lnTo>
                  <a:pt x="0" y="271183"/>
                </a:lnTo>
                <a:lnTo>
                  <a:pt x="279725" y="389187"/>
                </a:lnTo>
                <a:lnTo>
                  <a:pt x="278738" y="386803"/>
                </a:lnTo>
                <a:lnTo>
                  <a:pt x="279641" y="380855"/>
                </a:lnTo>
                <a:lnTo>
                  <a:pt x="299025" y="331443"/>
                </a:lnTo>
                <a:lnTo>
                  <a:pt x="315242" y="296576"/>
                </a:lnTo>
                <a:lnTo>
                  <a:pt x="333570" y="258905"/>
                </a:lnTo>
                <a:lnTo>
                  <a:pt x="352330" y="221407"/>
                </a:lnTo>
                <a:lnTo>
                  <a:pt x="369845" y="187059"/>
                </a:lnTo>
                <a:lnTo>
                  <a:pt x="398119" y="132689"/>
                </a:lnTo>
                <a:lnTo>
                  <a:pt x="109626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33851" y="5183486"/>
            <a:ext cx="266313" cy="218747"/>
          </a:xfrm>
          <a:custGeom>
            <a:avLst/>
            <a:gdLst/>
            <a:ahLst/>
            <a:cxnLst/>
            <a:rect l="l" t="t" r="r" b="b"/>
            <a:pathLst>
              <a:path w="582929" h="493395">
                <a:moveTo>
                  <a:pt x="147129" y="0"/>
                </a:moveTo>
                <a:lnTo>
                  <a:pt x="0" y="279819"/>
                </a:lnTo>
                <a:lnTo>
                  <a:pt x="438492" y="493306"/>
                </a:lnTo>
                <a:lnTo>
                  <a:pt x="582739" y="216357"/>
                </a:lnTo>
                <a:lnTo>
                  <a:pt x="147129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636649" y="4980121"/>
            <a:ext cx="262542" cy="224095"/>
          </a:xfrm>
          <a:custGeom>
            <a:avLst/>
            <a:gdLst/>
            <a:ahLst/>
            <a:cxnLst/>
            <a:rect l="l" t="t" r="r" b="b"/>
            <a:pathLst>
              <a:path w="574675" h="505459">
                <a:moveTo>
                  <a:pt x="141363" y="0"/>
                </a:moveTo>
                <a:lnTo>
                  <a:pt x="0" y="291363"/>
                </a:lnTo>
                <a:lnTo>
                  <a:pt x="426961" y="504850"/>
                </a:lnTo>
                <a:lnTo>
                  <a:pt x="574090" y="213486"/>
                </a:lnTo>
                <a:lnTo>
                  <a:pt x="141363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97605" y="5099074"/>
            <a:ext cx="229470" cy="207203"/>
          </a:xfrm>
          <a:custGeom>
            <a:avLst/>
            <a:gdLst/>
            <a:ahLst/>
            <a:cxnLst/>
            <a:rect l="l" t="t" r="r" b="b"/>
            <a:pathLst>
              <a:path w="502284" h="467359">
                <a:moveTo>
                  <a:pt x="135597" y="0"/>
                </a:moveTo>
                <a:lnTo>
                  <a:pt x="0" y="291363"/>
                </a:lnTo>
                <a:lnTo>
                  <a:pt x="363499" y="467334"/>
                </a:lnTo>
                <a:lnTo>
                  <a:pt x="501967" y="181737"/>
                </a:lnTo>
                <a:lnTo>
                  <a:pt x="135597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802718" y="5308826"/>
            <a:ext cx="224248" cy="201010"/>
          </a:xfrm>
          <a:custGeom>
            <a:avLst/>
            <a:gdLst/>
            <a:ahLst/>
            <a:cxnLst/>
            <a:rect l="l" t="t" r="r" b="b"/>
            <a:pathLst>
              <a:path w="490855" h="453390">
                <a:moveTo>
                  <a:pt x="138468" y="0"/>
                </a:moveTo>
                <a:lnTo>
                  <a:pt x="0" y="282714"/>
                </a:lnTo>
                <a:lnTo>
                  <a:pt x="351955" y="452920"/>
                </a:lnTo>
                <a:lnTo>
                  <a:pt x="490423" y="164426"/>
                </a:lnTo>
                <a:lnTo>
                  <a:pt x="138468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07289" y="5503189"/>
            <a:ext cx="403531" cy="295603"/>
          </a:xfrm>
          <a:custGeom>
            <a:avLst/>
            <a:gdLst/>
            <a:ahLst/>
            <a:cxnLst/>
            <a:rect l="l" t="t" r="r" b="b"/>
            <a:pathLst>
              <a:path w="883284" h="666750">
                <a:moveTo>
                  <a:pt x="158673" y="0"/>
                </a:moveTo>
                <a:lnTo>
                  <a:pt x="0" y="308686"/>
                </a:lnTo>
                <a:lnTo>
                  <a:pt x="729881" y="666407"/>
                </a:lnTo>
                <a:lnTo>
                  <a:pt x="882776" y="357720"/>
                </a:lnTo>
                <a:lnTo>
                  <a:pt x="158673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19318" y="5257624"/>
            <a:ext cx="411364" cy="328824"/>
          </a:xfrm>
          <a:custGeom>
            <a:avLst/>
            <a:gdLst/>
            <a:ahLst/>
            <a:cxnLst/>
            <a:rect l="l" t="t" r="r" b="b"/>
            <a:pathLst>
              <a:path w="900430" h="741679">
                <a:moveTo>
                  <a:pt x="184632" y="0"/>
                </a:moveTo>
                <a:lnTo>
                  <a:pt x="0" y="375030"/>
                </a:lnTo>
                <a:lnTo>
                  <a:pt x="732751" y="741413"/>
                </a:lnTo>
                <a:lnTo>
                  <a:pt x="900074" y="346189"/>
                </a:lnTo>
                <a:lnTo>
                  <a:pt x="184632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410832" y="5163855"/>
            <a:ext cx="389606" cy="246055"/>
          </a:xfrm>
          <a:custGeom>
            <a:avLst/>
            <a:gdLst/>
            <a:ahLst/>
            <a:cxnLst/>
            <a:rect l="l" t="t" r="r" b="b"/>
            <a:pathLst>
              <a:path w="852805" h="554990">
                <a:moveTo>
                  <a:pt x="83515" y="0"/>
                </a:moveTo>
                <a:lnTo>
                  <a:pt x="0" y="179692"/>
                </a:lnTo>
                <a:lnTo>
                  <a:pt x="771880" y="554799"/>
                </a:lnTo>
                <a:lnTo>
                  <a:pt x="852665" y="358622"/>
                </a:lnTo>
                <a:lnTo>
                  <a:pt x="83515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57699" y="5088795"/>
            <a:ext cx="367849" cy="216213"/>
          </a:xfrm>
          <a:custGeom>
            <a:avLst/>
            <a:gdLst/>
            <a:ahLst/>
            <a:cxnLst/>
            <a:rect l="l" t="t" r="r" b="b"/>
            <a:pathLst>
              <a:path w="805180" h="487679">
                <a:moveTo>
                  <a:pt x="51930" y="0"/>
                </a:moveTo>
                <a:lnTo>
                  <a:pt x="0" y="126936"/>
                </a:lnTo>
                <a:lnTo>
                  <a:pt x="755840" y="487540"/>
                </a:lnTo>
                <a:lnTo>
                  <a:pt x="804875" y="360616"/>
                </a:lnTo>
                <a:lnTo>
                  <a:pt x="51930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677805" y="5333084"/>
            <a:ext cx="232081" cy="341492"/>
          </a:xfrm>
          <a:custGeom>
            <a:avLst/>
            <a:gdLst/>
            <a:ahLst/>
            <a:cxnLst/>
            <a:rect l="l" t="t" r="r" b="b"/>
            <a:pathLst>
              <a:path w="508000" h="770254">
                <a:moveTo>
                  <a:pt x="28841" y="551002"/>
                </a:moveTo>
                <a:lnTo>
                  <a:pt x="0" y="628904"/>
                </a:lnTo>
                <a:lnTo>
                  <a:pt x="60566" y="677938"/>
                </a:lnTo>
                <a:lnTo>
                  <a:pt x="228066" y="744562"/>
                </a:lnTo>
                <a:lnTo>
                  <a:pt x="297129" y="770255"/>
                </a:lnTo>
                <a:lnTo>
                  <a:pt x="326770" y="704075"/>
                </a:lnTo>
                <a:lnTo>
                  <a:pt x="283743" y="681291"/>
                </a:lnTo>
                <a:lnTo>
                  <a:pt x="326586" y="588505"/>
                </a:lnTo>
                <a:lnTo>
                  <a:pt x="103835" y="588505"/>
                </a:lnTo>
                <a:lnTo>
                  <a:pt x="28841" y="551002"/>
                </a:lnTo>
                <a:close/>
              </a:path>
              <a:path w="508000" h="770254">
                <a:moveTo>
                  <a:pt x="138468" y="178854"/>
                </a:moveTo>
                <a:lnTo>
                  <a:pt x="118262" y="222123"/>
                </a:lnTo>
                <a:lnTo>
                  <a:pt x="147078" y="311785"/>
                </a:lnTo>
                <a:lnTo>
                  <a:pt x="205295" y="342150"/>
                </a:lnTo>
                <a:lnTo>
                  <a:pt x="103835" y="588505"/>
                </a:lnTo>
                <a:lnTo>
                  <a:pt x="326586" y="588505"/>
                </a:lnTo>
                <a:lnTo>
                  <a:pt x="455790" y="308686"/>
                </a:lnTo>
                <a:lnTo>
                  <a:pt x="438492" y="274053"/>
                </a:lnTo>
                <a:lnTo>
                  <a:pt x="464955" y="215607"/>
                </a:lnTo>
                <a:lnTo>
                  <a:pt x="212877" y="215607"/>
                </a:lnTo>
                <a:lnTo>
                  <a:pt x="138468" y="178854"/>
                </a:lnTo>
                <a:close/>
              </a:path>
              <a:path w="508000" h="770254">
                <a:moveTo>
                  <a:pt x="395223" y="0"/>
                </a:moveTo>
                <a:lnTo>
                  <a:pt x="288467" y="11531"/>
                </a:lnTo>
                <a:lnTo>
                  <a:pt x="212877" y="215607"/>
                </a:lnTo>
                <a:lnTo>
                  <a:pt x="464955" y="215607"/>
                </a:lnTo>
                <a:lnTo>
                  <a:pt x="507720" y="121158"/>
                </a:lnTo>
                <a:lnTo>
                  <a:pt x="461568" y="43268"/>
                </a:lnTo>
                <a:lnTo>
                  <a:pt x="395223" y="0"/>
                </a:lnTo>
                <a:close/>
              </a:path>
            </a:pathLst>
          </a:custGeom>
          <a:solidFill>
            <a:srgbClr val="EA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77805" y="5333084"/>
            <a:ext cx="232081" cy="341492"/>
          </a:xfrm>
          <a:custGeom>
            <a:avLst/>
            <a:gdLst/>
            <a:ahLst/>
            <a:cxnLst/>
            <a:rect l="l" t="t" r="r" b="b"/>
            <a:pathLst>
              <a:path w="508000" h="770254">
                <a:moveTo>
                  <a:pt x="28841" y="551002"/>
                </a:moveTo>
                <a:lnTo>
                  <a:pt x="103835" y="588505"/>
                </a:lnTo>
                <a:lnTo>
                  <a:pt x="205295" y="342150"/>
                </a:lnTo>
                <a:lnTo>
                  <a:pt x="147078" y="311785"/>
                </a:lnTo>
                <a:lnTo>
                  <a:pt x="118262" y="222123"/>
                </a:lnTo>
                <a:lnTo>
                  <a:pt x="138468" y="178854"/>
                </a:lnTo>
                <a:lnTo>
                  <a:pt x="212877" y="215607"/>
                </a:lnTo>
                <a:lnTo>
                  <a:pt x="288467" y="11531"/>
                </a:lnTo>
                <a:lnTo>
                  <a:pt x="395223" y="0"/>
                </a:lnTo>
                <a:lnTo>
                  <a:pt x="461568" y="43268"/>
                </a:lnTo>
                <a:lnTo>
                  <a:pt x="507720" y="121158"/>
                </a:lnTo>
                <a:lnTo>
                  <a:pt x="438492" y="274053"/>
                </a:lnTo>
                <a:lnTo>
                  <a:pt x="455790" y="308686"/>
                </a:lnTo>
                <a:lnTo>
                  <a:pt x="283743" y="681291"/>
                </a:lnTo>
                <a:lnTo>
                  <a:pt x="326770" y="704075"/>
                </a:lnTo>
                <a:lnTo>
                  <a:pt x="297129" y="770255"/>
                </a:lnTo>
                <a:lnTo>
                  <a:pt x="228066" y="744562"/>
                </a:lnTo>
                <a:lnTo>
                  <a:pt x="60566" y="677938"/>
                </a:lnTo>
                <a:lnTo>
                  <a:pt x="0" y="628904"/>
                </a:lnTo>
                <a:lnTo>
                  <a:pt x="28841" y="55100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953122" y="4933087"/>
            <a:ext cx="563957" cy="870763"/>
          </a:xfrm>
          <a:custGeom>
            <a:avLst/>
            <a:gdLst/>
            <a:ahLst/>
            <a:cxnLst/>
            <a:rect l="l" t="t" r="r" b="b"/>
            <a:pathLst>
              <a:path w="1234440" h="1964055">
                <a:moveTo>
                  <a:pt x="859907" y="0"/>
                </a:moveTo>
                <a:lnTo>
                  <a:pt x="809461" y="8496"/>
                </a:lnTo>
                <a:lnTo>
                  <a:pt x="773250" y="26181"/>
                </a:lnTo>
                <a:lnTo>
                  <a:pt x="588162" y="259588"/>
                </a:lnTo>
                <a:lnTo>
                  <a:pt x="474955" y="433920"/>
                </a:lnTo>
                <a:lnTo>
                  <a:pt x="450759" y="471783"/>
                </a:lnTo>
                <a:lnTo>
                  <a:pt x="430340" y="505612"/>
                </a:lnTo>
                <a:lnTo>
                  <a:pt x="421246" y="524358"/>
                </a:lnTo>
                <a:lnTo>
                  <a:pt x="418224" y="530794"/>
                </a:lnTo>
                <a:lnTo>
                  <a:pt x="395867" y="576232"/>
                </a:lnTo>
                <a:lnTo>
                  <a:pt x="359372" y="649395"/>
                </a:lnTo>
                <a:lnTo>
                  <a:pt x="219798" y="927252"/>
                </a:lnTo>
                <a:lnTo>
                  <a:pt x="288861" y="956031"/>
                </a:lnTo>
                <a:lnTo>
                  <a:pt x="0" y="1836598"/>
                </a:lnTo>
                <a:lnTo>
                  <a:pt x="453085" y="1963801"/>
                </a:lnTo>
                <a:lnTo>
                  <a:pt x="548284" y="1758975"/>
                </a:lnTo>
                <a:lnTo>
                  <a:pt x="522312" y="1730121"/>
                </a:lnTo>
                <a:lnTo>
                  <a:pt x="545388" y="1672425"/>
                </a:lnTo>
                <a:lnTo>
                  <a:pt x="496354" y="1640688"/>
                </a:lnTo>
                <a:lnTo>
                  <a:pt x="562711" y="1329131"/>
                </a:lnTo>
                <a:lnTo>
                  <a:pt x="966664" y="1329131"/>
                </a:lnTo>
                <a:lnTo>
                  <a:pt x="972350" y="1308925"/>
                </a:lnTo>
                <a:lnTo>
                  <a:pt x="767537" y="1239698"/>
                </a:lnTo>
                <a:lnTo>
                  <a:pt x="813688" y="1132954"/>
                </a:lnTo>
                <a:lnTo>
                  <a:pt x="533857" y="1043534"/>
                </a:lnTo>
                <a:lnTo>
                  <a:pt x="634822" y="902170"/>
                </a:lnTo>
                <a:lnTo>
                  <a:pt x="937175" y="902170"/>
                </a:lnTo>
                <a:lnTo>
                  <a:pt x="914666" y="884860"/>
                </a:lnTo>
                <a:lnTo>
                  <a:pt x="957085" y="827164"/>
                </a:lnTo>
                <a:lnTo>
                  <a:pt x="678103" y="827164"/>
                </a:lnTo>
                <a:lnTo>
                  <a:pt x="608863" y="766572"/>
                </a:lnTo>
                <a:lnTo>
                  <a:pt x="790613" y="547319"/>
                </a:lnTo>
                <a:lnTo>
                  <a:pt x="1062402" y="547319"/>
                </a:lnTo>
                <a:lnTo>
                  <a:pt x="1234224" y="424612"/>
                </a:lnTo>
                <a:lnTo>
                  <a:pt x="928814" y="29527"/>
                </a:lnTo>
                <a:lnTo>
                  <a:pt x="890080" y="6348"/>
                </a:lnTo>
                <a:lnTo>
                  <a:pt x="871576" y="1207"/>
                </a:lnTo>
                <a:lnTo>
                  <a:pt x="859907" y="0"/>
                </a:lnTo>
                <a:close/>
              </a:path>
              <a:path w="1234440" h="1964055">
                <a:moveTo>
                  <a:pt x="966664" y="1329131"/>
                </a:moveTo>
                <a:lnTo>
                  <a:pt x="562711" y="1329131"/>
                </a:lnTo>
                <a:lnTo>
                  <a:pt x="936396" y="1436700"/>
                </a:lnTo>
                <a:lnTo>
                  <a:pt x="966664" y="1329131"/>
                </a:lnTo>
                <a:close/>
              </a:path>
              <a:path w="1234440" h="1964055">
                <a:moveTo>
                  <a:pt x="883647" y="1000252"/>
                </a:moveTo>
                <a:lnTo>
                  <a:pt x="773303" y="1000252"/>
                </a:lnTo>
                <a:lnTo>
                  <a:pt x="842543" y="1052170"/>
                </a:lnTo>
                <a:lnTo>
                  <a:pt x="883647" y="1000252"/>
                </a:lnTo>
                <a:close/>
              </a:path>
              <a:path w="1234440" h="1964055">
                <a:moveTo>
                  <a:pt x="937175" y="902170"/>
                </a:moveTo>
                <a:lnTo>
                  <a:pt x="634822" y="902170"/>
                </a:lnTo>
                <a:lnTo>
                  <a:pt x="692518" y="939673"/>
                </a:lnTo>
                <a:lnTo>
                  <a:pt x="666559" y="971398"/>
                </a:lnTo>
                <a:lnTo>
                  <a:pt x="753110" y="1034872"/>
                </a:lnTo>
                <a:lnTo>
                  <a:pt x="773303" y="1000252"/>
                </a:lnTo>
                <a:lnTo>
                  <a:pt x="883647" y="1000252"/>
                </a:lnTo>
                <a:lnTo>
                  <a:pt x="952169" y="913701"/>
                </a:lnTo>
                <a:lnTo>
                  <a:pt x="937175" y="902170"/>
                </a:lnTo>
                <a:close/>
              </a:path>
              <a:path w="1234440" h="1964055">
                <a:moveTo>
                  <a:pt x="819975" y="662241"/>
                </a:moveTo>
                <a:lnTo>
                  <a:pt x="678103" y="827164"/>
                </a:lnTo>
                <a:lnTo>
                  <a:pt x="957085" y="827164"/>
                </a:lnTo>
                <a:lnTo>
                  <a:pt x="986777" y="786778"/>
                </a:lnTo>
                <a:lnTo>
                  <a:pt x="819975" y="662241"/>
                </a:lnTo>
                <a:close/>
              </a:path>
              <a:path w="1234440" h="1964055">
                <a:moveTo>
                  <a:pt x="1062402" y="547319"/>
                </a:moveTo>
                <a:lnTo>
                  <a:pt x="790613" y="547319"/>
                </a:lnTo>
                <a:lnTo>
                  <a:pt x="929081" y="642531"/>
                </a:lnTo>
                <a:lnTo>
                  <a:pt x="1062402" y="547319"/>
                </a:lnTo>
                <a:close/>
              </a:path>
            </a:pathLst>
          </a:custGeom>
          <a:solidFill>
            <a:srgbClr val="ED4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953122" y="4933087"/>
            <a:ext cx="563957" cy="870763"/>
          </a:xfrm>
          <a:custGeom>
            <a:avLst/>
            <a:gdLst/>
            <a:ahLst/>
            <a:cxnLst/>
            <a:rect l="l" t="t" r="r" b="b"/>
            <a:pathLst>
              <a:path w="1234440" h="1964055">
                <a:moveTo>
                  <a:pt x="0" y="1836598"/>
                </a:moveTo>
                <a:lnTo>
                  <a:pt x="453085" y="1963801"/>
                </a:lnTo>
                <a:lnTo>
                  <a:pt x="548284" y="1758975"/>
                </a:lnTo>
                <a:lnTo>
                  <a:pt x="522312" y="1730121"/>
                </a:lnTo>
                <a:lnTo>
                  <a:pt x="545388" y="1672425"/>
                </a:lnTo>
                <a:lnTo>
                  <a:pt x="496354" y="1640688"/>
                </a:lnTo>
                <a:lnTo>
                  <a:pt x="562711" y="1329131"/>
                </a:lnTo>
                <a:lnTo>
                  <a:pt x="936396" y="1436700"/>
                </a:lnTo>
                <a:lnTo>
                  <a:pt x="972350" y="1308925"/>
                </a:lnTo>
                <a:lnTo>
                  <a:pt x="767537" y="1239698"/>
                </a:lnTo>
                <a:lnTo>
                  <a:pt x="813688" y="1132954"/>
                </a:lnTo>
                <a:lnTo>
                  <a:pt x="533857" y="1043534"/>
                </a:lnTo>
                <a:lnTo>
                  <a:pt x="634822" y="902170"/>
                </a:lnTo>
                <a:lnTo>
                  <a:pt x="692518" y="939673"/>
                </a:lnTo>
                <a:lnTo>
                  <a:pt x="666559" y="971398"/>
                </a:lnTo>
                <a:lnTo>
                  <a:pt x="753110" y="1034872"/>
                </a:lnTo>
                <a:lnTo>
                  <a:pt x="773303" y="1000252"/>
                </a:lnTo>
                <a:lnTo>
                  <a:pt x="842543" y="1052170"/>
                </a:lnTo>
                <a:lnTo>
                  <a:pt x="952169" y="913701"/>
                </a:lnTo>
                <a:lnTo>
                  <a:pt x="914666" y="884860"/>
                </a:lnTo>
                <a:lnTo>
                  <a:pt x="986777" y="786778"/>
                </a:lnTo>
                <a:lnTo>
                  <a:pt x="819975" y="662241"/>
                </a:lnTo>
                <a:lnTo>
                  <a:pt x="678103" y="827164"/>
                </a:lnTo>
                <a:lnTo>
                  <a:pt x="608863" y="766572"/>
                </a:lnTo>
                <a:lnTo>
                  <a:pt x="790613" y="547319"/>
                </a:lnTo>
                <a:lnTo>
                  <a:pt x="929081" y="642531"/>
                </a:lnTo>
                <a:lnTo>
                  <a:pt x="1234224" y="424612"/>
                </a:lnTo>
                <a:lnTo>
                  <a:pt x="928814" y="29527"/>
                </a:lnTo>
                <a:lnTo>
                  <a:pt x="890080" y="6348"/>
                </a:lnTo>
                <a:lnTo>
                  <a:pt x="859907" y="0"/>
                </a:lnTo>
                <a:lnTo>
                  <a:pt x="842425" y="431"/>
                </a:lnTo>
                <a:lnTo>
                  <a:pt x="795077" y="14475"/>
                </a:lnTo>
                <a:lnTo>
                  <a:pt x="588162" y="259588"/>
                </a:lnTo>
                <a:lnTo>
                  <a:pt x="565999" y="293650"/>
                </a:lnTo>
                <a:lnTo>
                  <a:pt x="528164" y="351822"/>
                </a:lnTo>
                <a:lnTo>
                  <a:pt x="498150" y="398049"/>
                </a:lnTo>
                <a:lnTo>
                  <a:pt x="474955" y="433920"/>
                </a:lnTo>
                <a:lnTo>
                  <a:pt x="450759" y="471783"/>
                </a:lnTo>
                <a:lnTo>
                  <a:pt x="430340" y="505612"/>
                </a:lnTo>
                <a:lnTo>
                  <a:pt x="421246" y="524358"/>
                </a:lnTo>
                <a:lnTo>
                  <a:pt x="418224" y="530794"/>
                </a:lnTo>
                <a:lnTo>
                  <a:pt x="395867" y="576232"/>
                </a:lnTo>
                <a:lnTo>
                  <a:pt x="372648" y="622836"/>
                </a:lnTo>
                <a:lnTo>
                  <a:pt x="345355" y="677396"/>
                </a:lnTo>
                <a:lnTo>
                  <a:pt x="316198" y="735544"/>
                </a:lnTo>
                <a:lnTo>
                  <a:pt x="287387" y="792913"/>
                </a:lnTo>
                <a:lnTo>
                  <a:pt x="261132" y="845136"/>
                </a:lnTo>
                <a:lnTo>
                  <a:pt x="239642" y="887845"/>
                </a:lnTo>
                <a:lnTo>
                  <a:pt x="221177" y="924516"/>
                </a:lnTo>
                <a:lnTo>
                  <a:pt x="219798" y="927252"/>
                </a:lnTo>
                <a:lnTo>
                  <a:pt x="288861" y="956031"/>
                </a:lnTo>
                <a:lnTo>
                  <a:pt x="0" y="183659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235231" y="5159369"/>
            <a:ext cx="608923" cy="791654"/>
          </a:xfrm>
          <a:custGeom>
            <a:avLst/>
            <a:gdLst/>
            <a:ahLst/>
            <a:cxnLst/>
            <a:rect l="l" t="t" r="r" b="b"/>
            <a:pathLst>
              <a:path w="1332865" h="1785619">
                <a:moveTo>
                  <a:pt x="118287" y="1245679"/>
                </a:moveTo>
                <a:lnTo>
                  <a:pt x="69253" y="1323530"/>
                </a:lnTo>
                <a:lnTo>
                  <a:pt x="150025" y="1375460"/>
                </a:lnTo>
                <a:lnTo>
                  <a:pt x="0" y="1539887"/>
                </a:lnTo>
                <a:lnTo>
                  <a:pt x="357733" y="1785112"/>
                </a:lnTo>
                <a:lnTo>
                  <a:pt x="701039" y="1441805"/>
                </a:lnTo>
                <a:lnTo>
                  <a:pt x="680834" y="1384109"/>
                </a:lnTo>
                <a:lnTo>
                  <a:pt x="762148" y="1312037"/>
                </a:lnTo>
                <a:lnTo>
                  <a:pt x="314451" y="1312037"/>
                </a:lnTo>
                <a:lnTo>
                  <a:pt x="298574" y="1303375"/>
                </a:lnTo>
                <a:lnTo>
                  <a:pt x="219252" y="1303375"/>
                </a:lnTo>
                <a:lnTo>
                  <a:pt x="118287" y="1245679"/>
                </a:lnTo>
                <a:close/>
              </a:path>
              <a:path w="1332865" h="1785619">
                <a:moveTo>
                  <a:pt x="415429" y="1193749"/>
                </a:moveTo>
                <a:lnTo>
                  <a:pt x="314451" y="1312037"/>
                </a:lnTo>
                <a:lnTo>
                  <a:pt x="762148" y="1312037"/>
                </a:lnTo>
                <a:lnTo>
                  <a:pt x="807770" y="1271600"/>
                </a:lnTo>
                <a:lnTo>
                  <a:pt x="886527" y="1271600"/>
                </a:lnTo>
                <a:lnTo>
                  <a:pt x="942261" y="1225486"/>
                </a:lnTo>
                <a:lnTo>
                  <a:pt x="447154" y="1225486"/>
                </a:lnTo>
                <a:lnTo>
                  <a:pt x="415429" y="1193749"/>
                </a:lnTo>
                <a:close/>
              </a:path>
              <a:path w="1332865" h="1785619">
                <a:moveTo>
                  <a:pt x="250990" y="1277416"/>
                </a:moveTo>
                <a:lnTo>
                  <a:pt x="219252" y="1303375"/>
                </a:lnTo>
                <a:lnTo>
                  <a:pt x="298574" y="1303375"/>
                </a:lnTo>
                <a:lnTo>
                  <a:pt x="250990" y="1277416"/>
                </a:lnTo>
                <a:close/>
              </a:path>
              <a:path w="1332865" h="1785619">
                <a:moveTo>
                  <a:pt x="886527" y="1271600"/>
                </a:moveTo>
                <a:lnTo>
                  <a:pt x="807770" y="1271600"/>
                </a:lnTo>
                <a:lnTo>
                  <a:pt x="848169" y="1303337"/>
                </a:lnTo>
                <a:lnTo>
                  <a:pt x="886527" y="1271600"/>
                </a:lnTo>
                <a:close/>
              </a:path>
              <a:path w="1332865" h="1785619">
                <a:moveTo>
                  <a:pt x="398119" y="1035088"/>
                </a:moveTo>
                <a:lnTo>
                  <a:pt x="351955" y="1075474"/>
                </a:lnTo>
                <a:lnTo>
                  <a:pt x="481787" y="1179322"/>
                </a:lnTo>
                <a:lnTo>
                  <a:pt x="447154" y="1225486"/>
                </a:lnTo>
                <a:lnTo>
                  <a:pt x="942261" y="1225486"/>
                </a:lnTo>
                <a:lnTo>
                  <a:pt x="1120085" y="1078357"/>
                </a:lnTo>
                <a:lnTo>
                  <a:pt x="458711" y="1078357"/>
                </a:lnTo>
                <a:lnTo>
                  <a:pt x="398119" y="1035088"/>
                </a:lnTo>
                <a:close/>
              </a:path>
              <a:path w="1332865" h="1785619">
                <a:moveTo>
                  <a:pt x="539483" y="775449"/>
                </a:moveTo>
                <a:lnTo>
                  <a:pt x="377926" y="939888"/>
                </a:lnTo>
                <a:lnTo>
                  <a:pt x="493318" y="1043749"/>
                </a:lnTo>
                <a:lnTo>
                  <a:pt x="458711" y="1078357"/>
                </a:lnTo>
                <a:lnTo>
                  <a:pt x="1120085" y="1078357"/>
                </a:lnTo>
                <a:lnTo>
                  <a:pt x="1332814" y="902347"/>
                </a:lnTo>
                <a:lnTo>
                  <a:pt x="1309221" y="870648"/>
                </a:lnTo>
                <a:lnTo>
                  <a:pt x="620255" y="870648"/>
                </a:lnTo>
                <a:lnTo>
                  <a:pt x="539483" y="775449"/>
                </a:lnTo>
                <a:close/>
              </a:path>
              <a:path w="1332865" h="1785619">
                <a:moveTo>
                  <a:pt x="1103101" y="593699"/>
                </a:moveTo>
                <a:lnTo>
                  <a:pt x="796239" y="593699"/>
                </a:lnTo>
                <a:lnTo>
                  <a:pt x="855471" y="675741"/>
                </a:lnTo>
                <a:lnTo>
                  <a:pt x="620255" y="870648"/>
                </a:lnTo>
                <a:lnTo>
                  <a:pt x="1309221" y="870648"/>
                </a:lnTo>
                <a:lnTo>
                  <a:pt x="1103101" y="593699"/>
                </a:lnTo>
                <a:close/>
              </a:path>
              <a:path w="1332865" h="1785619">
                <a:moveTo>
                  <a:pt x="664675" y="4620"/>
                </a:moveTo>
                <a:lnTo>
                  <a:pt x="403885" y="204254"/>
                </a:lnTo>
                <a:lnTo>
                  <a:pt x="470242" y="282143"/>
                </a:lnTo>
                <a:lnTo>
                  <a:pt x="421208" y="339839"/>
                </a:lnTo>
                <a:lnTo>
                  <a:pt x="712571" y="674471"/>
                </a:lnTo>
                <a:lnTo>
                  <a:pt x="796239" y="593699"/>
                </a:lnTo>
                <a:lnTo>
                  <a:pt x="1103101" y="593699"/>
                </a:lnTo>
                <a:lnTo>
                  <a:pt x="664675" y="4620"/>
                </a:lnTo>
                <a:close/>
              </a:path>
              <a:path w="1332865" h="1785619">
                <a:moveTo>
                  <a:pt x="670712" y="0"/>
                </a:moveTo>
                <a:lnTo>
                  <a:pt x="663117" y="2527"/>
                </a:lnTo>
                <a:lnTo>
                  <a:pt x="664675" y="4620"/>
                </a:lnTo>
                <a:lnTo>
                  <a:pt x="670712" y="0"/>
                </a:lnTo>
                <a:close/>
              </a:path>
            </a:pathLst>
          </a:custGeom>
          <a:solidFill>
            <a:srgbClr val="ED4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35231" y="5159369"/>
            <a:ext cx="608923" cy="791654"/>
          </a:xfrm>
          <a:custGeom>
            <a:avLst/>
            <a:gdLst/>
            <a:ahLst/>
            <a:cxnLst/>
            <a:rect l="l" t="t" r="r" b="b"/>
            <a:pathLst>
              <a:path w="1332865" h="1785619">
                <a:moveTo>
                  <a:pt x="670712" y="0"/>
                </a:moveTo>
                <a:lnTo>
                  <a:pt x="403885" y="204254"/>
                </a:lnTo>
                <a:lnTo>
                  <a:pt x="470242" y="282143"/>
                </a:lnTo>
                <a:lnTo>
                  <a:pt x="421208" y="339839"/>
                </a:lnTo>
                <a:lnTo>
                  <a:pt x="712571" y="674471"/>
                </a:lnTo>
                <a:lnTo>
                  <a:pt x="796239" y="593699"/>
                </a:lnTo>
                <a:lnTo>
                  <a:pt x="855471" y="675741"/>
                </a:lnTo>
                <a:lnTo>
                  <a:pt x="620255" y="870648"/>
                </a:lnTo>
                <a:lnTo>
                  <a:pt x="539483" y="775449"/>
                </a:lnTo>
                <a:lnTo>
                  <a:pt x="377926" y="939888"/>
                </a:lnTo>
                <a:lnTo>
                  <a:pt x="493318" y="1043749"/>
                </a:lnTo>
                <a:lnTo>
                  <a:pt x="458711" y="1078357"/>
                </a:lnTo>
                <a:lnTo>
                  <a:pt x="398119" y="1035088"/>
                </a:lnTo>
                <a:lnTo>
                  <a:pt x="351955" y="1075474"/>
                </a:lnTo>
                <a:lnTo>
                  <a:pt x="481787" y="1179322"/>
                </a:lnTo>
                <a:lnTo>
                  <a:pt x="447154" y="1225486"/>
                </a:lnTo>
                <a:lnTo>
                  <a:pt x="415429" y="1193749"/>
                </a:lnTo>
                <a:lnTo>
                  <a:pt x="314451" y="1312037"/>
                </a:lnTo>
                <a:lnTo>
                  <a:pt x="250990" y="1277416"/>
                </a:lnTo>
                <a:lnTo>
                  <a:pt x="219252" y="1303375"/>
                </a:lnTo>
                <a:lnTo>
                  <a:pt x="118287" y="1245679"/>
                </a:lnTo>
                <a:lnTo>
                  <a:pt x="69253" y="1323530"/>
                </a:lnTo>
                <a:lnTo>
                  <a:pt x="150025" y="1375460"/>
                </a:lnTo>
                <a:lnTo>
                  <a:pt x="0" y="1539887"/>
                </a:lnTo>
                <a:lnTo>
                  <a:pt x="357733" y="1785112"/>
                </a:lnTo>
                <a:lnTo>
                  <a:pt x="701039" y="1441805"/>
                </a:lnTo>
                <a:lnTo>
                  <a:pt x="680834" y="1384109"/>
                </a:lnTo>
                <a:lnTo>
                  <a:pt x="807770" y="1271600"/>
                </a:lnTo>
                <a:lnTo>
                  <a:pt x="848169" y="1303337"/>
                </a:lnTo>
                <a:lnTo>
                  <a:pt x="1332814" y="902347"/>
                </a:lnTo>
                <a:lnTo>
                  <a:pt x="663117" y="252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916628" y="4333448"/>
            <a:ext cx="364948" cy="312777"/>
          </a:xfrm>
          <a:custGeom>
            <a:avLst/>
            <a:gdLst/>
            <a:ahLst/>
            <a:cxnLst/>
            <a:rect l="l" t="t" r="r" b="b"/>
            <a:pathLst>
              <a:path w="798829" h="705484">
                <a:moveTo>
                  <a:pt x="216862" y="0"/>
                </a:moveTo>
                <a:lnTo>
                  <a:pt x="177833" y="3472"/>
                </a:lnTo>
                <a:lnTo>
                  <a:pt x="133243" y="16844"/>
                </a:lnTo>
                <a:lnTo>
                  <a:pt x="102333" y="45843"/>
                </a:lnTo>
                <a:lnTo>
                  <a:pt x="0" y="548782"/>
                </a:lnTo>
                <a:lnTo>
                  <a:pt x="667334" y="705424"/>
                </a:lnTo>
                <a:lnTo>
                  <a:pt x="685088" y="628551"/>
                </a:lnTo>
                <a:lnTo>
                  <a:pt x="764627" y="628551"/>
                </a:lnTo>
                <a:lnTo>
                  <a:pt x="797575" y="458040"/>
                </a:lnTo>
                <a:lnTo>
                  <a:pt x="798228" y="452378"/>
                </a:lnTo>
                <a:lnTo>
                  <a:pt x="798479" y="442020"/>
                </a:lnTo>
                <a:lnTo>
                  <a:pt x="797219" y="428032"/>
                </a:lnTo>
                <a:lnTo>
                  <a:pt x="780510" y="387184"/>
                </a:lnTo>
                <a:lnTo>
                  <a:pt x="746342" y="368711"/>
                </a:lnTo>
                <a:lnTo>
                  <a:pt x="707295" y="358224"/>
                </a:lnTo>
                <a:lnTo>
                  <a:pt x="657363" y="346922"/>
                </a:lnTo>
                <a:lnTo>
                  <a:pt x="638396" y="342398"/>
                </a:lnTo>
                <a:lnTo>
                  <a:pt x="593324" y="322452"/>
                </a:lnTo>
                <a:lnTo>
                  <a:pt x="564427" y="295193"/>
                </a:lnTo>
                <a:lnTo>
                  <a:pt x="540415" y="254959"/>
                </a:lnTo>
                <a:lnTo>
                  <a:pt x="535484" y="245274"/>
                </a:lnTo>
                <a:lnTo>
                  <a:pt x="530526" y="236061"/>
                </a:lnTo>
                <a:lnTo>
                  <a:pt x="509703" y="195214"/>
                </a:lnTo>
                <a:lnTo>
                  <a:pt x="491306" y="157103"/>
                </a:lnTo>
                <a:lnTo>
                  <a:pt x="484961" y="144113"/>
                </a:lnTo>
                <a:lnTo>
                  <a:pt x="466121" y="107273"/>
                </a:lnTo>
                <a:lnTo>
                  <a:pt x="443059" y="71764"/>
                </a:lnTo>
                <a:lnTo>
                  <a:pt x="405160" y="47665"/>
                </a:lnTo>
                <a:lnTo>
                  <a:pt x="366220" y="31628"/>
                </a:lnTo>
                <a:lnTo>
                  <a:pt x="323726" y="18083"/>
                </a:lnTo>
                <a:lnTo>
                  <a:pt x="282589" y="7703"/>
                </a:lnTo>
                <a:lnTo>
                  <a:pt x="244373" y="1169"/>
                </a:lnTo>
                <a:lnTo>
                  <a:pt x="230520" y="220"/>
                </a:lnTo>
                <a:lnTo>
                  <a:pt x="216862" y="0"/>
                </a:lnTo>
                <a:close/>
              </a:path>
              <a:path w="798829" h="705484">
                <a:moveTo>
                  <a:pt x="764627" y="628551"/>
                </a:moveTo>
                <a:lnTo>
                  <a:pt x="685088" y="628551"/>
                </a:lnTo>
                <a:lnTo>
                  <a:pt x="761123" y="646686"/>
                </a:lnTo>
                <a:lnTo>
                  <a:pt x="764627" y="628551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324955" y="4460413"/>
            <a:ext cx="378292" cy="284624"/>
          </a:xfrm>
          <a:custGeom>
            <a:avLst/>
            <a:gdLst/>
            <a:ahLst/>
            <a:cxnLst/>
            <a:rect l="l" t="t" r="r" b="b"/>
            <a:pathLst>
              <a:path w="828040" h="641984">
                <a:moveTo>
                  <a:pt x="104951" y="140807"/>
                </a:moveTo>
                <a:lnTo>
                  <a:pt x="58073" y="161256"/>
                </a:lnTo>
                <a:lnTo>
                  <a:pt x="35585" y="192551"/>
                </a:lnTo>
                <a:lnTo>
                  <a:pt x="0" y="395276"/>
                </a:lnTo>
                <a:lnTo>
                  <a:pt x="65290" y="412116"/>
                </a:lnTo>
                <a:lnTo>
                  <a:pt x="54749" y="481598"/>
                </a:lnTo>
                <a:lnTo>
                  <a:pt x="726503" y="641644"/>
                </a:lnTo>
                <a:lnTo>
                  <a:pt x="825842" y="181878"/>
                </a:lnTo>
                <a:lnTo>
                  <a:pt x="826240" y="173277"/>
                </a:lnTo>
                <a:lnTo>
                  <a:pt x="287846" y="173277"/>
                </a:lnTo>
                <a:lnTo>
                  <a:pt x="273900" y="173190"/>
                </a:lnTo>
                <a:lnTo>
                  <a:pt x="258835" y="171853"/>
                </a:lnTo>
                <a:lnTo>
                  <a:pt x="242542" y="169148"/>
                </a:lnTo>
                <a:lnTo>
                  <a:pt x="163540" y="150104"/>
                </a:lnTo>
                <a:lnTo>
                  <a:pt x="150144" y="147104"/>
                </a:lnTo>
                <a:lnTo>
                  <a:pt x="137576" y="144584"/>
                </a:lnTo>
                <a:lnTo>
                  <a:pt x="125847" y="142635"/>
                </a:lnTo>
                <a:lnTo>
                  <a:pt x="114968" y="141346"/>
                </a:lnTo>
                <a:lnTo>
                  <a:pt x="104951" y="140807"/>
                </a:lnTo>
                <a:close/>
              </a:path>
              <a:path w="828040" h="641984">
                <a:moveTo>
                  <a:pt x="536846" y="0"/>
                </a:moveTo>
                <a:lnTo>
                  <a:pt x="498531" y="4046"/>
                </a:lnTo>
                <a:lnTo>
                  <a:pt x="462509" y="37099"/>
                </a:lnTo>
                <a:lnTo>
                  <a:pt x="437265" y="71516"/>
                </a:lnTo>
                <a:lnTo>
                  <a:pt x="429122" y="83270"/>
                </a:lnTo>
                <a:lnTo>
                  <a:pt x="421093" y="94680"/>
                </a:lnTo>
                <a:lnTo>
                  <a:pt x="389880" y="131052"/>
                </a:lnTo>
                <a:lnTo>
                  <a:pt x="354165" y="154067"/>
                </a:lnTo>
                <a:lnTo>
                  <a:pt x="312821" y="170163"/>
                </a:lnTo>
                <a:lnTo>
                  <a:pt x="287846" y="173277"/>
                </a:lnTo>
                <a:lnTo>
                  <a:pt x="826240" y="173277"/>
                </a:lnTo>
                <a:lnTo>
                  <a:pt x="826999" y="156886"/>
                </a:lnTo>
                <a:lnTo>
                  <a:pt x="827553" y="141108"/>
                </a:lnTo>
                <a:lnTo>
                  <a:pt x="827670" y="137045"/>
                </a:lnTo>
                <a:lnTo>
                  <a:pt x="827702" y="123511"/>
                </a:lnTo>
                <a:lnTo>
                  <a:pt x="826952" y="112784"/>
                </a:lnTo>
                <a:lnTo>
                  <a:pt x="803414" y="71300"/>
                </a:lnTo>
                <a:lnTo>
                  <a:pt x="764789" y="46498"/>
                </a:lnTo>
                <a:lnTo>
                  <a:pt x="725841" y="33513"/>
                </a:lnTo>
                <a:lnTo>
                  <a:pt x="676502" y="20963"/>
                </a:lnTo>
                <a:lnTo>
                  <a:pt x="633541" y="11907"/>
                </a:lnTo>
                <a:lnTo>
                  <a:pt x="589773" y="4632"/>
                </a:lnTo>
                <a:lnTo>
                  <a:pt x="549066" y="467"/>
                </a:lnTo>
                <a:lnTo>
                  <a:pt x="536846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023056" y="5190091"/>
            <a:ext cx="363787" cy="318970"/>
          </a:xfrm>
          <a:custGeom>
            <a:avLst/>
            <a:gdLst/>
            <a:ahLst/>
            <a:cxnLst/>
            <a:rect l="l" t="t" r="r" b="b"/>
            <a:pathLst>
              <a:path w="796290" h="719454">
                <a:moveTo>
                  <a:pt x="28790" y="403644"/>
                </a:moveTo>
                <a:lnTo>
                  <a:pt x="0" y="524383"/>
                </a:lnTo>
                <a:lnTo>
                  <a:pt x="692289" y="718972"/>
                </a:lnTo>
                <a:lnTo>
                  <a:pt x="795807" y="518845"/>
                </a:lnTo>
                <a:lnTo>
                  <a:pt x="659722" y="449846"/>
                </a:lnTo>
                <a:lnTo>
                  <a:pt x="219582" y="449846"/>
                </a:lnTo>
                <a:lnTo>
                  <a:pt x="28790" y="403644"/>
                </a:lnTo>
                <a:close/>
              </a:path>
              <a:path w="796290" h="719454">
                <a:moveTo>
                  <a:pt x="347421" y="0"/>
                </a:moveTo>
                <a:lnTo>
                  <a:pt x="219582" y="449846"/>
                </a:lnTo>
                <a:lnTo>
                  <a:pt x="659722" y="449846"/>
                </a:lnTo>
                <a:lnTo>
                  <a:pt x="346925" y="291249"/>
                </a:lnTo>
                <a:lnTo>
                  <a:pt x="425030" y="37884"/>
                </a:lnTo>
                <a:lnTo>
                  <a:pt x="347421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023056" y="5190091"/>
            <a:ext cx="363787" cy="318970"/>
          </a:xfrm>
          <a:custGeom>
            <a:avLst/>
            <a:gdLst/>
            <a:ahLst/>
            <a:cxnLst/>
            <a:rect l="l" t="t" r="r" b="b"/>
            <a:pathLst>
              <a:path w="796290" h="719454">
                <a:moveTo>
                  <a:pt x="692289" y="718972"/>
                </a:moveTo>
                <a:lnTo>
                  <a:pt x="0" y="524383"/>
                </a:lnTo>
                <a:lnTo>
                  <a:pt x="28790" y="403644"/>
                </a:lnTo>
                <a:lnTo>
                  <a:pt x="219582" y="449846"/>
                </a:lnTo>
                <a:lnTo>
                  <a:pt x="347421" y="0"/>
                </a:lnTo>
                <a:lnTo>
                  <a:pt x="425030" y="37884"/>
                </a:lnTo>
                <a:lnTo>
                  <a:pt x="346925" y="291249"/>
                </a:lnTo>
                <a:lnTo>
                  <a:pt x="795807" y="518845"/>
                </a:lnTo>
                <a:lnTo>
                  <a:pt x="692289" y="71897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941571" y="5788092"/>
            <a:ext cx="422098" cy="470995"/>
          </a:xfrm>
          <a:custGeom>
            <a:avLst/>
            <a:gdLst/>
            <a:ahLst/>
            <a:cxnLst/>
            <a:rect l="l" t="t" r="r" b="b"/>
            <a:pathLst>
              <a:path w="923925" h="1062355">
                <a:moveTo>
                  <a:pt x="57068" y="0"/>
                </a:moveTo>
                <a:lnTo>
                  <a:pt x="12664" y="11418"/>
                </a:lnTo>
                <a:lnTo>
                  <a:pt x="0" y="39618"/>
                </a:lnTo>
                <a:lnTo>
                  <a:pt x="67" y="43780"/>
                </a:lnTo>
                <a:lnTo>
                  <a:pt x="1397" y="98420"/>
                </a:lnTo>
                <a:lnTo>
                  <a:pt x="3122" y="159383"/>
                </a:lnTo>
                <a:lnTo>
                  <a:pt x="4752" y="210760"/>
                </a:lnTo>
                <a:lnTo>
                  <a:pt x="6751" y="267824"/>
                </a:lnTo>
                <a:lnTo>
                  <a:pt x="9189" y="330317"/>
                </a:lnTo>
                <a:lnTo>
                  <a:pt x="11920" y="392880"/>
                </a:lnTo>
                <a:lnTo>
                  <a:pt x="15118" y="457804"/>
                </a:lnTo>
                <a:lnTo>
                  <a:pt x="18610" y="520915"/>
                </a:lnTo>
                <a:lnTo>
                  <a:pt x="21771" y="574223"/>
                </a:lnTo>
                <a:lnTo>
                  <a:pt x="24923" y="619270"/>
                </a:lnTo>
                <a:lnTo>
                  <a:pt x="28555" y="659232"/>
                </a:lnTo>
                <a:lnTo>
                  <a:pt x="35907" y="716075"/>
                </a:lnTo>
                <a:lnTo>
                  <a:pt x="42796" y="756604"/>
                </a:lnTo>
                <a:lnTo>
                  <a:pt x="51829" y="802812"/>
                </a:lnTo>
                <a:lnTo>
                  <a:pt x="63483" y="857797"/>
                </a:lnTo>
                <a:lnTo>
                  <a:pt x="78238" y="924656"/>
                </a:lnTo>
                <a:lnTo>
                  <a:pt x="96597" y="1006659"/>
                </a:lnTo>
                <a:lnTo>
                  <a:pt x="120900" y="1045666"/>
                </a:lnTo>
                <a:lnTo>
                  <a:pt x="156842" y="1061842"/>
                </a:lnTo>
                <a:lnTo>
                  <a:pt x="167051" y="1061235"/>
                </a:lnTo>
                <a:lnTo>
                  <a:pt x="234462" y="1036849"/>
                </a:lnTo>
                <a:lnTo>
                  <a:pt x="272426" y="1016520"/>
                </a:lnTo>
                <a:lnTo>
                  <a:pt x="320252" y="990168"/>
                </a:lnTo>
                <a:lnTo>
                  <a:pt x="374868" y="959007"/>
                </a:lnTo>
                <a:lnTo>
                  <a:pt x="433204" y="924254"/>
                </a:lnTo>
                <a:lnTo>
                  <a:pt x="492188" y="887125"/>
                </a:lnTo>
                <a:lnTo>
                  <a:pt x="548748" y="848834"/>
                </a:lnTo>
                <a:lnTo>
                  <a:pt x="599814" y="810599"/>
                </a:lnTo>
                <a:lnTo>
                  <a:pt x="642314" y="773633"/>
                </a:lnTo>
                <a:lnTo>
                  <a:pt x="703592" y="714248"/>
                </a:lnTo>
                <a:lnTo>
                  <a:pt x="737966" y="680179"/>
                </a:lnTo>
                <a:lnTo>
                  <a:pt x="768500" y="648643"/>
                </a:lnTo>
                <a:lnTo>
                  <a:pt x="800671" y="613845"/>
                </a:lnTo>
                <a:lnTo>
                  <a:pt x="912885" y="487403"/>
                </a:lnTo>
                <a:lnTo>
                  <a:pt x="923637" y="446449"/>
                </a:lnTo>
                <a:lnTo>
                  <a:pt x="923596" y="430379"/>
                </a:lnTo>
                <a:lnTo>
                  <a:pt x="920009" y="414309"/>
                </a:lnTo>
                <a:lnTo>
                  <a:pt x="913561" y="406323"/>
                </a:lnTo>
                <a:lnTo>
                  <a:pt x="900696" y="401587"/>
                </a:lnTo>
                <a:lnTo>
                  <a:pt x="837059" y="358878"/>
                </a:lnTo>
                <a:lnTo>
                  <a:pt x="768809" y="314333"/>
                </a:lnTo>
                <a:lnTo>
                  <a:pt x="714931" y="280049"/>
                </a:lnTo>
                <a:lnTo>
                  <a:pt x="656953" y="244133"/>
                </a:lnTo>
                <a:lnTo>
                  <a:pt x="597106" y="208331"/>
                </a:lnTo>
                <a:lnTo>
                  <a:pt x="537623" y="174389"/>
                </a:lnTo>
                <a:lnTo>
                  <a:pt x="480734" y="144054"/>
                </a:lnTo>
                <a:lnTo>
                  <a:pt x="386209" y="98420"/>
                </a:lnTo>
                <a:lnTo>
                  <a:pt x="350378" y="81864"/>
                </a:lnTo>
                <a:lnTo>
                  <a:pt x="305087" y="62691"/>
                </a:lnTo>
                <a:lnTo>
                  <a:pt x="263277" y="48075"/>
                </a:lnTo>
                <a:lnTo>
                  <a:pt x="217453" y="35496"/>
                </a:lnTo>
                <a:lnTo>
                  <a:pt x="83774" y="6371"/>
                </a:lnTo>
                <a:lnTo>
                  <a:pt x="78995" y="4204"/>
                </a:lnTo>
                <a:lnTo>
                  <a:pt x="69993" y="1553"/>
                </a:lnTo>
                <a:lnTo>
                  <a:pt x="57068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941560" y="5788092"/>
            <a:ext cx="422098" cy="470995"/>
          </a:xfrm>
          <a:custGeom>
            <a:avLst/>
            <a:gdLst/>
            <a:ahLst/>
            <a:cxnLst/>
            <a:rect l="l" t="t" r="r" b="b"/>
            <a:pathLst>
              <a:path w="923925" h="1062355">
                <a:moveTo>
                  <a:pt x="96596" y="1006488"/>
                </a:moveTo>
                <a:lnTo>
                  <a:pt x="86952" y="963507"/>
                </a:lnTo>
                <a:lnTo>
                  <a:pt x="78263" y="924656"/>
                </a:lnTo>
                <a:lnTo>
                  <a:pt x="63509" y="857797"/>
                </a:lnTo>
                <a:lnTo>
                  <a:pt x="51855" y="802812"/>
                </a:lnTo>
                <a:lnTo>
                  <a:pt x="42822" y="756604"/>
                </a:lnTo>
                <a:lnTo>
                  <a:pt x="35933" y="716075"/>
                </a:lnTo>
                <a:lnTo>
                  <a:pt x="30709" y="678128"/>
                </a:lnTo>
                <a:lnTo>
                  <a:pt x="26672" y="639664"/>
                </a:lnTo>
                <a:lnTo>
                  <a:pt x="23344" y="597585"/>
                </a:lnTo>
                <a:lnTo>
                  <a:pt x="20247" y="548795"/>
                </a:lnTo>
                <a:lnTo>
                  <a:pt x="16903" y="490195"/>
                </a:lnTo>
                <a:lnTo>
                  <a:pt x="13492" y="425302"/>
                </a:lnTo>
                <a:lnTo>
                  <a:pt x="10503" y="360729"/>
                </a:lnTo>
                <a:lnTo>
                  <a:pt x="7920" y="298009"/>
                </a:lnTo>
                <a:lnTo>
                  <a:pt x="5730" y="238677"/>
                </a:lnTo>
                <a:lnTo>
                  <a:pt x="3917" y="184265"/>
                </a:lnTo>
                <a:lnTo>
                  <a:pt x="2468" y="136306"/>
                </a:lnTo>
                <a:lnTo>
                  <a:pt x="1366" y="96336"/>
                </a:lnTo>
                <a:lnTo>
                  <a:pt x="333" y="54713"/>
                </a:lnTo>
                <a:lnTo>
                  <a:pt x="0" y="39688"/>
                </a:lnTo>
                <a:lnTo>
                  <a:pt x="7048" y="20802"/>
                </a:lnTo>
                <a:lnTo>
                  <a:pt x="12690" y="11418"/>
                </a:lnTo>
                <a:lnTo>
                  <a:pt x="20686" y="6520"/>
                </a:lnTo>
                <a:lnTo>
                  <a:pt x="40549" y="1127"/>
                </a:lnTo>
                <a:lnTo>
                  <a:pt x="57094" y="0"/>
                </a:lnTo>
                <a:lnTo>
                  <a:pt x="70018" y="1553"/>
                </a:lnTo>
                <a:lnTo>
                  <a:pt x="79021" y="4204"/>
                </a:lnTo>
                <a:lnTo>
                  <a:pt x="83800" y="6371"/>
                </a:lnTo>
                <a:lnTo>
                  <a:pt x="111822" y="12214"/>
                </a:lnTo>
                <a:lnTo>
                  <a:pt x="160143" y="22434"/>
                </a:lnTo>
                <a:lnTo>
                  <a:pt x="200016" y="31320"/>
                </a:lnTo>
                <a:lnTo>
                  <a:pt x="248845" y="43780"/>
                </a:lnTo>
                <a:lnTo>
                  <a:pt x="291160" y="57438"/>
                </a:lnTo>
                <a:lnTo>
                  <a:pt x="334458" y="74811"/>
                </a:lnTo>
                <a:lnTo>
                  <a:pt x="386234" y="98420"/>
                </a:lnTo>
                <a:lnTo>
                  <a:pt x="429165" y="118868"/>
                </a:lnTo>
                <a:lnTo>
                  <a:pt x="480760" y="144054"/>
                </a:lnTo>
                <a:lnTo>
                  <a:pt x="537649" y="174389"/>
                </a:lnTo>
                <a:lnTo>
                  <a:pt x="597132" y="208331"/>
                </a:lnTo>
                <a:lnTo>
                  <a:pt x="656978" y="244133"/>
                </a:lnTo>
                <a:lnTo>
                  <a:pt x="714957" y="280049"/>
                </a:lnTo>
                <a:lnTo>
                  <a:pt x="768835" y="314333"/>
                </a:lnTo>
                <a:lnTo>
                  <a:pt x="816382" y="345238"/>
                </a:lnTo>
                <a:lnTo>
                  <a:pt x="855367" y="371018"/>
                </a:lnTo>
                <a:lnTo>
                  <a:pt x="892907" y="396259"/>
                </a:lnTo>
                <a:lnTo>
                  <a:pt x="900722" y="401587"/>
                </a:lnTo>
                <a:lnTo>
                  <a:pt x="913587" y="406323"/>
                </a:lnTo>
                <a:lnTo>
                  <a:pt x="920035" y="414309"/>
                </a:lnTo>
                <a:lnTo>
                  <a:pt x="923622" y="430379"/>
                </a:lnTo>
                <a:lnTo>
                  <a:pt x="923662" y="446449"/>
                </a:lnTo>
                <a:lnTo>
                  <a:pt x="921384" y="461352"/>
                </a:lnTo>
                <a:lnTo>
                  <a:pt x="891870" y="511276"/>
                </a:lnTo>
                <a:lnTo>
                  <a:pt x="855610" y="552354"/>
                </a:lnTo>
                <a:lnTo>
                  <a:pt x="825760" y="585972"/>
                </a:lnTo>
                <a:lnTo>
                  <a:pt x="789453" y="626165"/>
                </a:lnTo>
                <a:lnTo>
                  <a:pt x="758436" y="659232"/>
                </a:lnTo>
                <a:lnTo>
                  <a:pt x="727231" y="690968"/>
                </a:lnTo>
                <a:lnTo>
                  <a:pt x="690359" y="727170"/>
                </a:lnTo>
                <a:lnTo>
                  <a:pt x="659923" y="756648"/>
                </a:lnTo>
                <a:lnTo>
                  <a:pt x="622353" y="791881"/>
                </a:lnTo>
                <a:lnTo>
                  <a:pt x="575186" y="829634"/>
                </a:lnTo>
                <a:lnTo>
                  <a:pt x="520989" y="868049"/>
                </a:lnTo>
                <a:lnTo>
                  <a:pt x="462833" y="905911"/>
                </a:lnTo>
                <a:lnTo>
                  <a:pt x="403789" y="942004"/>
                </a:lnTo>
                <a:lnTo>
                  <a:pt x="346929" y="975113"/>
                </a:lnTo>
                <a:lnTo>
                  <a:pt x="295324" y="1004021"/>
                </a:lnTo>
                <a:lnTo>
                  <a:pt x="252045" y="1027513"/>
                </a:lnTo>
                <a:lnTo>
                  <a:pt x="209457" y="1049937"/>
                </a:lnTo>
                <a:lnTo>
                  <a:pt x="167077" y="1061235"/>
                </a:lnTo>
                <a:lnTo>
                  <a:pt x="156867" y="1061842"/>
                </a:lnTo>
                <a:lnTo>
                  <a:pt x="148259" y="1060538"/>
                </a:lnTo>
                <a:lnTo>
                  <a:pt x="108708" y="1032791"/>
                </a:lnTo>
                <a:lnTo>
                  <a:pt x="96623" y="1006659"/>
                </a:lnTo>
                <a:lnTo>
                  <a:pt x="96596" y="100648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045603" y="5668080"/>
            <a:ext cx="1114570" cy="874705"/>
          </a:xfrm>
          <a:custGeom>
            <a:avLst/>
            <a:gdLst/>
            <a:ahLst/>
            <a:cxnLst/>
            <a:rect l="l" t="t" r="r" b="b"/>
            <a:pathLst>
              <a:path w="2439669" h="1972944">
                <a:moveTo>
                  <a:pt x="67729" y="1972729"/>
                </a:moveTo>
                <a:lnTo>
                  <a:pt x="0" y="1523999"/>
                </a:lnTo>
                <a:lnTo>
                  <a:pt x="483577" y="1316570"/>
                </a:lnTo>
                <a:lnTo>
                  <a:pt x="1837258" y="0"/>
                </a:lnTo>
                <a:lnTo>
                  <a:pt x="2439187" y="74880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630380" y="4712618"/>
            <a:ext cx="187986" cy="122464"/>
          </a:xfrm>
          <a:custGeom>
            <a:avLst/>
            <a:gdLst/>
            <a:ahLst/>
            <a:cxnLst/>
            <a:rect l="l" t="t" r="r" b="b"/>
            <a:pathLst>
              <a:path w="411480" h="276225">
                <a:moveTo>
                  <a:pt x="114881" y="0"/>
                </a:moveTo>
                <a:lnTo>
                  <a:pt x="62777" y="9887"/>
                </a:lnTo>
                <a:lnTo>
                  <a:pt x="25604" y="43400"/>
                </a:lnTo>
                <a:lnTo>
                  <a:pt x="6126" y="83084"/>
                </a:lnTo>
                <a:lnTo>
                  <a:pt x="0" y="110091"/>
                </a:lnTo>
                <a:lnTo>
                  <a:pt x="1516" y="117492"/>
                </a:lnTo>
                <a:lnTo>
                  <a:pt x="27541" y="148634"/>
                </a:lnTo>
                <a:lnTo>
                  <a:pt x="291664" y="276225"/>
                </a:lnTo>
                <a:lnTo>
                  <a:pt x="296134" y="275871"/>
                </a:lnTo>
                <a:lnTo>
                  <a:pt x="346995" y="264381"/>
                </a:lnTo>
                <a:lnTo>
                  <a:pt x="388241" y="236457"/>
                </a:lnTo>
                <a:lnTo>
                  <a:pt x="406949" y="193361"/>
                </a:lnTo>
                <a:lnTo>
                  <a:pt x="411448" y="172966"/>
                </a:lnTo>
                <a:lnTo>
                  <a:pt x="411198" y="164526"/>
                </a:lnTo>
                <a:lnTo>
                  <a:pt x="390784" y="130692"/>
                </a:lnTo>
                <a:lnTo>
                  <a:pt x="121796" y="183"/>
                </a:lnTo>
                <a:lnTo>
                  <a:pt x="114881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809597" y="4967527"/>
            <a:ext cx="254709" cy="416379"/>
          </a:xfrm>
          <a:custGeom>
            <a:avLst/>
            <a:gdLst/>
            <a:ahLst/>
            <a:cxnLst/>
            <a:rect l="l" t="t" r="r" b="b"/>
            <a:pathLst>
              <a:path w="557530" h="939165">
                <a:moveTo>
                  <a:pt x="465988" y="0"/>
                </a:moveTo>
                <a:lnTo>
                  <a:pt x="245795" y="63195"/>
                </a:lnTo>
                <a:lnTo>
                  <a:pt x="185051" y="103695"/>
                </a:lnTo>
                <a:lnTo>
                  <a:pt x="139496" y="199948"/>
                </a:lnTo>
                <a:lnTo>
                  <a:pt x="98996" y="627659"/>
                </a:lnTo>
                <a:lnTo>
                  <a:pt x="0" y="836066"/>
                </a:lnTo>
                <a:lnTo>
                  <a:pt x="144551" y="852919"/>
                </a:lnTo>
                <a:lnTo>
                  <a:pt x="217957" y="938961"/>
                </a:lnTo>
                <a:lnTo>
                  <a:pt x="544745" y="226971"/>
                </a:lnTo>
                <a:lnTo>
                  <a:pt x="555736" y="178342"/>
                </a:lnTo>
                <a:lnTo>
                  <a:pt x="557108" y="151233"/>
                </a:lnTo>
                <a:lnTo>
                  <a:pt x="556266" y="136749"/>
                </a:lnTo>
                <a:lnTo>
                  <a:pt x="544700" y="92554"/>
                </a:lnTo>
                <a:lnTo>
                  <a:pt x="520307" y="57251"/>
                </a:lnTo>
                <a:lnTo>
                  <a:pt x="501161" y="36366"/>
                </a:lnTo>
                <a:lnTo>
                  <a:pt x="465988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809597" y="4967527"/>
            <a:ext cx="254709" cy="416379"/>
          </a:xfrm>
          <a:custGeom>
            <a:avLst/>
            <a:gdLst/>
            <a:ahLst/>
            <a:cxnLst/>
            <a:rect l="l" t="t" r="r" b="b"/>
            <a:pathLst>
              <a:path w="557530" h="939165">
                <a:moveTo>
                  <a:pt x="245795" y="63195"/>
                </a:moveTo>
                <a:lnTo>
                  <a:pt x="465988" y="0"/>
                </a:lnTo>
                <a:lnTo>
                  <a:pt x="480881" y="15333"/>
                </a:lnTo>
                <a:lnTo>
                  <a:pt x="492328" y="27157"/>
                </a:lnTo>
                <a:lnTo>
                  <a:pt x="520307" y="57251"/>
                </a:lnTo>
                <a:lnTo>
                  <a:pt x="544700" y="92554"/>
                </a:lnTo>
                <a:lnTo>
                  <a:pt x="556266" y="136749"/>
                </a:lnTo>
                <a:lnTo>
                  <a:pt x="557108" y="151233"/>
                </a:lnTo>
                <a:lnTo>
                  <a:pt x="556850" y="165180"/>
                </a:lnTo>
                <a:lnTo>
                  <a:pt x="549698" y="210645"/>
                </a:lnTo>
                <a:lnTo>
                  <a:pt x="217957" y="938961"/>
                </a:lnTo>
                <a:lnTo>
                  <a:pt x="144551" y="852919"/>
                </a:lnTo>
                <a:lnTo>
                  <a:pt x="0" y="836066"/>
                </a:lnTo>
                <a:lnTo>
                  <a:pt x="98996" y="627659"/>
                </a:lnTo>
                <a:lnTo>
                  <a:pt x="139496" y="199948"/>
                </a:lnTo>
                <a:lnTo>
                  <a:pt x="185051" y="103695"/>
                </a:lnTo>
                <a:lnTo>
                  <a:pt x="245795" y="6319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028823" y="4659103"/>
            <a:ext cx="141860" cy="219872"/>
          </a:xfrm>
          <a:custGeom>
            <a:avLst/>
            <a:gdLst/>
            <a:ahLst/>
            <a:cxnLst/>
            <a:rect l="l" t="t" r="r" b="b"/>
            <a:pathLst>
              <a:path w="310515" h="495934">
                <a:moveTo>
                  <a:pt x="94615" y="0"/>
                </a:moveTo>
                <a:lnTo>
                  <a:pt x="0" y="224688"/>
                </a:lnTo>
                <a:lnTo>
                  <a:pt x="94957" y="470382"/>
                </a:lnTo>
                <a:lnTo>
                  <a:pt x="165811" y="495693"/>
                </a:lnTo>
                <a:lnTo>
                  <a:pt x="177369" y="495560"/>
                </a:lnTo>
                <a:lnTo>
                  <a:pt x="225368" y="479775"/>
                </a:lnTo>
                <a:lnTo>
                  <a:pt x="267907" y="449484"/>
                </a:lnTo>
                <a:lnTo>
                  <a:pt x="295894" y="420956"/>
                </a:lnTo>
                <a:lnTo>
                  <a:pt x="308415" y="378031"/>
                </a:lnTo>
                <a:lnTo>
                  <a:pt x="310051" y="348014"/>
                </a:lnTo>
                <a:lnTo>
                  <a:pt x="308881" y="332398"/>
                </a:lnTo>
                <a:lnTo>
                  <a:pt x="296087" y="284061"/>
                </a:lnTo>
                <a:lnTo>
                  <a:pt x="279950" y="245633"/>
                </a:lnTo>
                <a:lnTo>
                  <a:pt x="94615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028823" y="4659103"/>
            <a:ext cx="141860" cy="219872"/>
          </a:xfrm>
          <a:custGeom>
            <a:avLst/>
            <a:gdLst/>
            <a:ahLst/>
            <a:cxnLst/>
            <a:rect l="l" t="t" r="r" b="b"/>
            <a:pathLst>
              <a:path w="310515" h="495934">
                <a:moveTo>
                  <a:pt x="94957" y="470382"/>
                </a:moveTo>
                <a:lnTo>
                  <a:pt x="165811" y="495693"/>
                </a:lnTo>
                <a:lnTo>
                  <a:pt x="177369" y="495560"/>
                </a:lnTo>
                <a:lnTo>
                  <a:pt x="186345" y="494670"/>
                </a:lnTo>
                <a:lnTo>
                  <a:pt x="225368" y="479775"/>
                </a:lnTo>
                <a:lnTo>
                  <a:pt x="267907" y="449484"/>
                </a:lnTo>
                <a:lnTo>
                  <a:pt x="295894" y="420956"/>
                </a:lnTo>
                <a:lnTo>
                  <a:pt x="308415" y="378031"/>
                </a:lnTo>
                <a:lnTo>
                  <a:pt x="310051" y="348014"/>
                </a:lnTo>
                <a:lnTo>
                  <a:pt x="308881" y="332398"/>
                </a:lnTo>
                <a:lnTo>
                  <a:pt x="296087" y="284061"/>
                </a:lnTo>
                <a:lnTo>
                  <a:pt x="279950" y="245633"/>
                </a:lnTo>
                <a:lnTo>
                  <a:pt x="94615" y="0"/>
                </a:lnTo>
                <a:lnTo>
                  <a:pt x="0" y="224688"/>
                </a:lnTo>
                <a:lnTo>
                  <a:pt x="94957" y="47038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816672" y="4432290"/>
            <a:ext cx="224248" cy="193409"/>
          </a:xfrm>
          <a:custGeom>
            <a:avLst/>
            <a:gdLst/>
            <a:ahLst/>
            <a:cxnLst/>
            <a:rect l="l" t="t" r="r" b="b"/>
            <a:pathLst>
              <a:path w="490855" h="436245">
                <a:moveTo>
                  <a:pt x="116420" y="0"/>
                </a:moveTo>
                <a:lnTo>
                  <a:pt x="0" y="197396"/>
                </a:lnTo>
                <a:lnTo>
                  <a:pt x="490512" y="435775"/>
                </a:lnTo>
                <a:lnTo>
                  <a:pt x="116420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816672" y="4432290"/>
            <a:ext cx="224248" cy="193409"/>
          </a:xfrm>
          <a:custGeom>
            <a:avLst/>
            <a:gdLst/>
            <a:ahLst/>
            <a:cxnLst/>
            <a:rect l="l" t="t" r="r" b="b"/>
            <a:pathLst>
              <a:path w="490855" h="436245">
                <a:moveTo>
                  <a:pt x="490512" y="435775"/>
                </a:moveTo>
                <a:lnTo>
                  <a:pt x="116420" y="0"/>
                </a:lnTo>
                <a:lnTo>
                  <a:pt x="0" y="197396"/>
                </a:lnTo>
                <a:lnTo>
                  <a:pt x="490512" y="435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644392" y="4253875"/>
            <a:ext cx="157525" cy="155121"/>
          </a:xfrm>
          <a:custGeom>
            <a:avLst/>
            <a:gdLst/>
            <a:ahLst/>
            <a:cxnLst/>
            <a:rect l="l" t="t" r="r" b="b"/>
            <a:pathLst>
              <a:path w="344805" h="349884">
                <a:moveTo>
                  <a:pt x="162763" y="0"/>
                </a:moveTo>
                <a:lnTo>
                  <a:pt x="0" y="129082"/>
                </a:lnTo>
                <a:lnTo>
                  <a:pt x="255625" y="349275"/>
                </a:lnTo>
                <a:lnTo>
                  <a:pt x="344195" y="245503"/>
                </a:lnTo>
                <a:lnTo>
                  <a:pt x="162763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644392" y="4253875"/>
            <a:ext cx="157525" cy="155121"/>
          </a:xfrm>
          <a:custGeom>
            <a:avLst/>
            <a:gdLst/>
            <a:ahLst/>
            <a:cxnLst/>
            <a:rect l="l" t="t" r="r" b="b"/>
            <a:pathLst>
              <a:path w="344805" h="349884">
                <a:moveTo>
                  <a:pt x="162763" y="0"/>
                </a:moveTo>
                <a:lnTo>
                  <a:pt x="344195" y="245503"/>
                </a:lnTo>
                <a:lnTo>
                  <a:pt x="255625" y="349275"/>
                </a:lnTo>
                <a:lnTo>
                  <a:pt x="0" y="129082"/>
                </a:lnTo>
                <a:lnTo>
                  <a:pt x="162763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462860" y="4019366"/>
            <a:ext cx="186535" cy="188904"/>
          </a:xfrm>
          <a:custGeom>
            <a:avLst/>
            <a:gdLst/>
            <a:ahLst/>
            <a:cxnLst/>
            <a:rect l="l" t="t" r="r" b="b"/>
            <a:pathLst>
              <a:path w="408305" h="426084">
                <a:moveTo>
                  <a:pt x="124015" y="0"/>
                </a:moveTo>
                <a:lnTo>
                  <a:pt x="0" y="91109"/>
                </a:lnTo>
                <a:lnTo>
                  <a:pt x="257263" y="425919"/>
                </a:lnTo>
                <a:lnTo>
                  <a:pt x="408051" y="337235"/>
                </a:lnTo>
                <a:lnTo>
                  <a:pt x="124015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462860" y="4019366"/>
            <a:ext cx="186535" cy="188904"/>
          </a:xfrm>
          <a:custGeom>
            <a:avLst/>
            <a:gdLst/>
            <a:ahLst/>
            <a:cxnLst/>
            <a:rect l="l" t="t" r="r" b="b"/>
            <a:pathLst>
              <a:path w="408305" h="426084">
                <a:moveTo>
                  <a:pt x="257263" y="425919"/>
                </a:moveTo>
                <a:lnTo>
                  <a:pt x="0" y="91109"/>
                </a:lnTo>
                <a:lnTo>
                  <a:pt x="124015" y="0"/>
                </a:lnTo>
                <a:lnTo>
                  <a:pt x="408051" y="337235"/>
                </a:lnTo>
                <a:lnTo>
                  <a:pt x="257263" y="4259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84241" y="4092299"/>
            <a:ext cx="168839" cy="190875"/>
          </a:xfrm>
          <a:custGeom>
            <a:avLst/>
            <a:gdLst/>
            <a:ahLst/>
            <a:cxnLst/>
            <a:rect l="l" t="t" r="r" b="b"/>
            <a:pathLst>
              <a:path w="369569" h="430529">
                <a:moveTo>
                  <a:pt x="144246" y="0"/>
                </a:moveTo>
                <a:lnTo>
                  <a:pt x="0" y="288531"/>
                </a:lnTo>
                <a:lnTo>
                  <a:pt x="263194" y="430250"/>
                </a:lnTo>
                <a:lnTo>
                  <a:pt x="369493" y="275869"/>
                </a:lnTo>
                <a:lnTo>
                  <a:pt x="144246" y="0"/>
                </a:lnTo>
                <a:close/>
              </a:path>
            </a:pathLst>
          </a:custGeom>
          <a:solidFill>
            <a:srgbClr val="94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214271" y="4068739"/>
            <a:ext cx="193207" cy="125843"/>
          </a:xfrm>
          <a:custGeom>
            <a:avLst/>
            <a:gdLst/>
            <a:ahLst/>
            <a:cxnLst/>
            <a:rect l="l" t="t" r="r" b="b"/>
            <a:pathLst>
              <a:path w="422909" h="283845">
                <a:moveTo>
                  <a:pt x="53136" y="0"/>
                </a:moveTo>
                <a:lnTo>
                  <a:pt x="0" y="154381"/>
                </a:lnTo>
                <a:lnTo>
                  <a:pt x="278396" y="283451"/>
                </a:lnTo>
                <a:lnTo>
                  <a:pt x="422655" y="2527"/>
                </a:lnTo>
                <a:lnTo>
                  <a:pt x="53136" y="0"/>
                </a:lnTo>
                <a:close/>
              </a:path>
            </a:pathLst>
          </a:custGeom>
          <a:solidFill>
            <a:srgbClr val="94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217057" y="3961774"/>
            <a:ext cx="208873" cy="81361"/>
          </a:xfrm>
          <a:custGeom>
            <a:avLst/>
            <a:gdLst/>
            <a:ahLst/>
            <a:cxnLst/>
            <a:rect l="l" t="t" r="r" b="b"/>
            <a:pathLst>
              <a:path w="457200" h="183515">
                <a:moveTo>
                  <a:pt x="0" y="0"/>
                </a:moveTo>
                <a:lnTo>
                  <a:pt x="14147" y="183045"/>
                </a:lnTo>
                <a:lnTo>
                  <a:pt x="457047" y="167868"/>
                </a:lnTo>
                <a:lnTo>
                  <a:pt x="434263" y="10947"/>
                </a:lnTo>
                <a:lnTo>
                  <a:pt x="0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217057" y="3961774"/>
            <a:ext cx="208873" cy="81361"/>
          </a:xfrm>
          <a:custGeom>
            <a:avLst/>
            <a:gdLst/>
            <a:ahLst/>
            <a:cxnLst/>
            <a:rect l="l" t="t" r="r" b="b"/>
            <a:pathLst>
              <a:path w="457200" h="183515">
                <a:moveTo>
                  <a:pt x="0" y="0"/>
                </a:moveTo>
                <a:lnTo>
                  <a:pt x="434263" y="10947"/>
                </a:lnTo>
                <a:lnTo>
                  <a:pt x="457047" y="167868"/>
                </a:lnTo>
                <a:lnTo>
                  <a:pt x="14147" y="18304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11955" y="4382915"/>
            <a:ext cx="186245" cy="225785"/>
          </a:xfrm>
          <a:custGeom>
            <a:avLst/>
            <a:gdLst/>
            <a:ahLst/>
            <a:cxnLst/>
            <a:rect l="l" t="t" r="r" b="b"/>
            <a:pathLst>
              <a:path w="407669" h="509270">
                <a:moveTo>
                  <a:pt x="205003" y="0"/>
                </a:moveTo>
                <a:lnTo>
                  <a:pt x="0" y="399884"/>
                </a:lnTo>
                <a:lnTo>
                  <a:pt x="212598" y="508711"/>
                </a:lnTo>
                <a:lnTo>
                  <a:pt x="407466" y="111366"/>
                </a:lnTo>
                <a:lnTo>
                  <a:pt x="205003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058175" y="4311104"/>
            <a:ext cx="201330" cy="231415"/>
          </a:xfrm>
          <a:custGeom>
            <a:avLst/>
            <a:gdLst/>
            <a:ahLst/>
            <a:cxnLst/>
            <a:rect l="l" t="t" r="r" b="b"/>
            <a:pathLst>
              <a:path w="440690" h="521970">
                <a:moveTo>
                  <a:pt x="207543" y="0"/>
                </a:moveTo>
                <a:lnTo>
                  <a:pt x="0" y="392290"/>
                </a:lnTo>
                <a:lnTo>
                  <a:pt x="237909" y="521360"/>
                </a:lnTo>
                <a:lnTo>
                  <a:pt x="440385" y="118948"/>
                </a:lnTo>
                <a:lnTo>
                  <a:pt x="207543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174229" y="4598355"/>
            <a:ext cx="125614" cy="186371"/>
          </a:xfrm>
          <a:custGeom>
            <a:avLst/>
            <a:gdLst/>
            <a:ahLst/>
            <a:cxnLst/>
            <a:rect l="l" t="t" r="r" b="b"/>
            <a:pathLst>
              <a:path w="274955" h="420370">
                <a:moveTo>
                  <a:pt x="42077" y="0"/>
                </a:moveTo>
                <a:lnTo>
                  <a:pt x="0" y="76871"/>
                </a:lnTo>
                <a:lnTo>
                  <a:pt x="2984" y="79868"/>
                </a:lnTo>
                <a:lnTo>
                  <a:pt x="7752" y="84756"/>
                </a:lnTo>
                <a:lnTo>
                  <a:pt x="39538" y="119762"/>
                </a:lnTo>
                <a:lnTo>
                  <a:pt x="69546" y="157394"/>
                </a:lnTo>
                <a:lnTo>
                  <a:pt x="97153" y="199587"/>
                </a:lnTo>
                <a:lnTo>
                  <a:pt x="115436" y="241667"/>
                </a:lnTo>
                <a:lnTo>
                  <a:pt x="122230" y="284371"/>
                </a:lnTo>
                <a:lnTo>
                  <a:pt x="123820" y="306444"/>
                </a:lnTo>
                <a:lnTo>
                  <a:pt x="123510" y="315934"/>
                </a:lnTo>
                <a:lnTo>
                  <a:pt x="112897" y="355182"/>
                </a:lnTo>
                <a:lnTo>
                  <a:pt x="92699" y="399884"/>
                </a:lnTo>
                <a:lnTo>
                  <a:pt x="115470" y="420128"/>
                </a:lnTo>
                <a:lnTo>
                  <a:pt x="274919" y="108826"/>
                </a:lnTo>
                <a:lnTo>
                  <a:pt x="42077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911318" y="4756566"/>
            <a:ext cx="119232" cy="103320"/>
          </a:xfrm>
          <a:custGeom>
            <a:avLst/>
            <a:gdLst/>
            <a:ahLst/>
            <a:cxnLst/>
            <a:rect l="l" t="t" r="r" b="b"/>
            <a:pathLst>
              <a:path w="260984" h="233045">
                <a:moveTo>
                  <a:pt x="73393" y="0"/>
                </a:moveTo>
                <a:lnTo>
                  <a:pt x="0" y="146799"/>
                </a:lnTo>
                <a:lnTo>
                  <a:pt x="212597" y="232841"/>
                </a:lnTo>
                <a:lnTo>
                  <a:pt x="260680" y="164515"/>
                </a:lnTo>
                <a:lnTo>
                  <a:pt x="243887" y="148873"/>
                </a:lnTo>
                <a:lnTo>
                  <a:pt x="232982" y="138457"/>
                </a:lnTo>
                <a:lnTo>
                  <a:pt x="209972" y="104317"/>
                </a:lnTo>
                <a:lnTo>
                  <a:pt x="202552" y="64433"/>
                </a:lnTo>
                <a:lnTo>
                  <a:pt x="73393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050070" y="4848578"/>
            <a:ext cx="131996" cy="81080"/>
          </a:xfrm>
          <a:custGeom>
            <a:avLst/>
            <a:gdLst/>
            <a:ahLst/>
            <a:cxnLst/>
            <a:rect l="l" t="t" r="r" b="b"/>
            <a:pathLst>
              <a:path w="288925" h="182879">
                <a:moveTo>
                  <a:pt x="40487" y="0"/>
                </a:moveTo>
                <a:lnTo>
                  <a:pt x="0" y="63258"/>
                </a:lnTo>
                <a:lnTo>
                  <a:pt x="223316" y="182613"/>
                </a:lnTo>
                <a:lnTo>
                  <a:pt x="288518" y="48082"/>
                </a:lnTo>
                <a:lnTo>
                  <a:pt x="217161" y="12532"/>
                </a:lnTo>
                <a:lnTo>
                  <a:pt x="89707" y="12532"/>
                </a:lnTo>
                <a:lnTo>
                  <a:pt x="80571" y="12101"/>
                </a:lnTo>
                <a:lnTo>
                  <a:pt x="70501" y="9982"/>
                </a:lnTo>
                <a:lnTo>
                  <a:pt x="57729" y="6006"/>
                </a:lnTo>
                <a:lnTo>
                  <a:pt x="40487" y="0"/>
                </a:lnTo>
                <a:close/>
              </a:path>
              <a:path w="288925" h="182879">
                <a:moveTo>
                  <a:pt x="192008" y="1"/>
                </a:moveTo>
                <a:lnTo>
                  <a:pt x="149786" y="2896"/>
                </a:lnTo>
                <a:lnTo>
                  <a:pt x="99679" y="11448"/>
                </a:lnTo>
                <a:lnTo>
                  <a:pt x="89707" y="12532"/>
                </a:lnTo>
                <a:lnTo>
                  <a:pt x="217161" y="12532"/>
                </a:lnTo>
                <a:lnTo>
                  <a:pt x="192008" y="1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018848" y="4519813"/>
            <a:ext cx="134317" cy="96563"/>
          </a:xfrm>
          <a:custGeom>
            <a:avLst/>
            <a:gdLst/>
            <a:ahLst/>
            <a:cxnLst/>
            <a:rect l="l" t="t" r="r" b="b"/>
            <a:pathLst>
              <a:path w="294005" h="217804">
                <a:moveTo>
                  <a:pt x="60744" y="0"/>
                </a:moveTo>
                <a:lnTo>
                  <a:pt x="0" y="154381"/>
                </a:lnTo>
                <a:lnTo>
                  <a:pt x="129082" y="217652"/>
                </a:lnTo>
                <a:lnTo>
                  <a:pt x="135521" y="214700"/>
                </a:lnTo>
                <a:lnTo>
                  <a:pt x="142861" y="212923"/>
                </a:lnTo>
                <a:lnTo>
                  <a:pt x="155742" y="211626"/>
                </a:lnTo>
                <a:lnTo>
                  <a:pt x="178806" y="210113"/>
                </a:lnTo>
                <a:lnTo>
                  <a:pt x="198035" y="209750"/>
                </a:lnTo>
                <a:lnTo>
                  <a:pt x="261308" y="209750"/>
                </a:lnTo>
                <a:lnTo>
                  <a:pt x="293585" y="136664"/>
                </a:lnTo>
                <a:lnTo>
                  <a:pt x="60744" y="0"/>
                </a:lnTo>
                <a:close/>
              </a:path>
              <a:path w="294005" h="217804">
                <a:moveTo>
                  <a:pt x="261308" y="209750"/>
                </a:moveTo>
                <a:lnTo>
                  <a:pt x="198035" y="209750"/>
                </a:lnTo>
                <a:lnTo>
                  <a:pt x="215933" y="210751"/>
                </a:lnTo>
                <a:lnTo>
                  <a:pt x="231682" y="212574"/>
                </a:lnTo>
                <a:lnTo>
                  <a:pt x="244561" y="214700"/>
                </a:lnTo>
                <a:lnTo>
                  <a:pt x="253460" y="216526"/>
                </a:lnTo>
                <a:lnTo>
                  <a:pt x="257852" y="217574"/>
                </a:lnTo>
                <a:lnTo>
                  <a:pt x="261308" y="20975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852325" y="3647128"/>
            <a:ext cx="203361" cy="195661"/>
          </a:xfrm>
          <a:custGeom>
            <a:avLst/>
            <a:gdLst/>
            <a:ahLst/>
            <a:cxnLst/>
            <a:rect l="l" t="t" r="r" b="b"/>
            <a:pathLst>
              <a:path w="445134" h="441325">
                <a:moveTo>
                  <a:pt x="187234" y="0"/>
                </a:moveTo>
                <a:lnTo>
                  <a:pt x="136775" y="4707"/>
                </a:lnTo>
                <a:lnTo>
                  <a:pt x="99328" y="16236"/>
                </a:lnTo>
                <a:lnTo>
                  <a:pt x="67158" y="39087"/>
                </a:lnTo>
                <a:lnTo>
                  <a:pt x="37720" y="79064"/>
                </a:lnTo>
                <a:lnTo>
                  <a:pt x="16572" y="119605"/>
                </a:lnTo>
                <a:lnTo>
                  <a:pt x="1722" y="170513"/>
                </a:lnTo>
                <a:lnTo>
                  <a:pt x="0" y="188800"/>
                </a:lnTo>
                <a:lnTo>
                  <a:pt x="770" y="200419"/>
                </a:lnTo>
                <a:lnTo>
                  <a:pt x="9861" y="237542"/>
                </a:lnTo>
                <a:lnTo>
                  <a:pt x="26971" y="276006"/>
                </a:lnTo>
                <a:lnTo>
                  <a:pt x="49335" y="313160"/>
                </a:lnTo>
                <a:lnTo>
                  <a:pt x="74188" y="346355"/>
                </a:lnTo>
                <a:lnTo>
                  <a:pt x="106415" y="379876"/>
                </a:lnTo>
                <a:lnTo>
                  <a:pt x="142205" y="402652"/>
                </a:lnTo>
                <a:lnTo>
                  <a:pt x="178355" y="418526"/>
                </a:lnTo>
                <a:lnTo>
                  <a:pt x="218175" y="431372"/>
                </a:lnTo>
                <a:lnTo>
                  <a:pt x="257763" y="439253"/>
                </a:lnTo>
                <a:lnTo>
                  <a:pt x="282098" y="440793"/>
                </a:lnTo>
                <a:lnTo>
                  <a:pt x="293215" y="440234"/>
                </a:lnTo>
                <a:lnTo>
                  <a:pt x="333669" y="429555"/>
                </a:lnTo>
                <a:lnTo>
                  <a:pt x="375577" y="406578"/>
                </a:lnTo>
                <a:lnTo>
                  <a:pt x="404642" y="378256"/>
                </a:lnTo>
                <a:lnTo>
                  <a:pt x="428624" y="337860"/>
                </a:lnTo>
                <a:lnTo>
                  <a:pt x="443445" y="288444"/>
                </a:lnTo>
                <a:lnTo>
                  <a:pt x="445138" y="260216"/>
                </a:lnTo>
                <a:lnTo>
                  <a:pt x="444037" y="246632"/>
                </a:lnTo>
                <a:lnTo>
                  <a:pt x="434273" y="208054"/>
                </a:lnTo>
                <a:lnTo>
                  <a:pt x="417146" y="172829"/>
                </a:lnTo>
                <a:lnTo>
                  <a:pt x="395649" y="141073"/>
                </a:lnTo>
                <a:lnTo>
                  <a:pt x="365362" y="104334"/>
                </a:lnTo>
                <a:lnTo>
                  <a:pt x="351517" y="88443"/>
                </a:lnTo>
                <a:lnTo>
                  <a:pt x="345307" y="81133"/>
                </a:lnTo>
                <a:lnTo>
                  <a:pt x="307853" y="47125"/>
                </a:lnTo>
                <a:lnTo>
                  <a:pt x="273340" y="25682"/>
                </a:lnTo>
                <a:lnTo>
                  <a:pt x="236230" y="9707"/>
                </a:lnTo>
                <a:lnTo>
                  <a:pt x="199140" y="986"/>
                </a:lnTo>
                <a:lnTo>
                  <a:pt x="187234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150670" y="3722030"/>
            <a:ext cx="178993" cy="158781"/>
          </a:xfrm>
          <a:custGeom>
            <a:avLst/>
            <a:gdLst/>
            <a:ahLst/>
            <a:cxnLst/>
            <a:rect l="l" t="t" r="r" b="b"/>
            <a:pathLst>
              <a:path w="391794" h="358140">
                <a:moveTo>
                  <a:pt x="215100" y="0"/>
                </a:moveTo>
                <a:lnTo>
                  <a:pt x="178245" y="39413"/>
                </a:lnTo>
                <a:lnTo>
                  <a:pt x="146527" y="75329"/>
                </a:lnTo>
                <a:lnTo>
                  <a:pt x="123872" y="106182"/>
                </a:lnTo>
                <a:lnTo>
                  <a:pt x="98444" y="147189"/>
                </a:lnTo>
                <a:lnTo>
                  <a:pt x="71576" y="194424"/>
                </a:lnTo>
                <a:lnTo>
                  <a:pt x="47283" y="240993"/>
                </a:lnTo>
                <a:lnTo>
                  <a:pt x="26787" y="282909"/>
                </a:lnTo>
                <a:lnTo>
                  <a:pt x="7481" y="324671"/>
                </a:lnTo>
                <a:lnTo>
                  <a:pt x="0" y="341626"/>
                </a:lnTo>
                <a:lnTo>
                  <a:pt x="80273" y="353054"/>
                </a:lnTo>
                <a:lnTo>
                  <a:pt x="95285" y="354858"/>
                </a:lnTo>
                <a:lnTo>
                  <a:pt x="108699" y="356222"/>
                </a:lnTo>
                <a:lnTo>
                  <a:pt x="120729" y="357137"/>
                </a:lnTo>
                <a:lnTo>
                  <a:pt x="131587" y="357593"/>
                </a:lnTo>
                <a:lnTo>
                  <a:pt x="141487" y="357581"/>
                </a:lnTo>
                <a:lnTo>
                  <a:pt x="184051" y="350179"/>
                </a:lnTo>
                <a:lnTo>
                  <a:pt x="239573" y="327434"/>
                </a:lnTo>
                <a:lnTo>
                  <a:pt x="289385" y="304893"/>
                </a:lnTo>
                <a:lnTo>
                  <a:pt x="346685" y="277869"/>
                </a:lnTo>
                <a:lnTo>
                  <a:pt x="391610" y="255939"/>
                </a:lnTo>
                <a:lnTo>
                  <a:pt x="390466" y="237425"/>
                </a:lnTo>
                <a:lnTo>
                  <a:pt x="390493" y="225790"/>
                </a:lnTo>
                <a:lnTo>
                  <a:pt x="391430" y="217682"/>
                </a:lnTo>
                <a:lnTo>
                  <a:pt x="391082" y="203131"/>
                </a:lnTo>
                <a:lnTo>
                  <a:pt x="387240" y="187393"/>
                </a:lnTo>
                <a:lnTo>
                  <a:pt x="382161" y="173407"/>
                </a:lnTo>
                <a:lnTo>
                  <a:pt x="378102" y="164114"/>
                </a:lnTo>
                <a:lnTo>
                  <a:pt x="215100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150670" y="3722030"/>
            <a:ext cx="178993" cy="158781"/>
          </a:xfrm>
          <a:custGeom>
            <a:avLst/>
            <a:gdLst/>
            <a:ahLst/>
            <a:cxnLst/>
            <a:rect l="l" t="t" r="r" b="b"/>
            <a:pathLst>
              <a:path w="391794" h="358140">
                <a:moveTo>
                  <a:pt x="215100" y="0"/>
                </a:moveTo>
                <a:lnTo>
                  <a:pt x="188977" y="27859"/>
                </a:lnTo>
                <a:lnTo>
                  <a:pt x="160514" y="58955"/>
                </a:lnTo>
                <a:lnTo>
                  <a:pt x="134807" y="90437"/>
                </a:lnTo>
                <a:lnTo>
                  <a:pt x="112244" y="124465"/>
                </a:lnTo>
                <a:lnTo>
                  <a:pt x="89278" y="162762"/>
                </a:lnTo>
                <a:lnTo>
                  <a:pt x="63132" y="210218"/>
                </a:lnTo>
                <a:lnTo>
                  <a:pt x="39968" y="255679"/>
                </a:lnTo>
                <a:lnTo>
                  <a:pt x="21010" y="295158"/>
                </a:lnTo>
                <a:lnTo>
                  <a:pt x="4389" y="331604"/>
                </a:lnTo>
                <a:lnTo>
                  <a:pt x="0" y="341626"/>
                </a:lnTo>
                <a:lnTo>
                  <a:pt x="23528" y="345096"/>
                </a:lnTo>
                <a:lnTo>
                  <a:pt x="63452" y="350820"/>
                </a:lnTo>
                <a:lnTo>
                  <a:pt x="108699" y="356222"/>
                </a:lnTo>
                <a:lnTo>
                  <a:pt x="131587" y="357593"/>
                </a:lnTo>
                <a:lnTo>
                  <a:pt x="141487" y="357581"/>
                </a:lnTo>
                <a:lnTo>
                  <a:pt x="184051" y="350179"/>
                </a:lnTo>
                <a:lnTo>
                  <a:pt x="222549" y="334884"/>
                </a:lnTo>
                <a:lnTo>
                  <a:pt x="273157" y="312345"/>
                </a:lnTo>
                <a:lnTo>
                  <a:pt x="319888" y="290637"/>
                </a:lnTo>
                <a:lnTo>
                  <a:pt x="358280" y="272276"/>
                </a:lnTo>
                <a:lnTo>
                  <a:pt x="391610" y="255939"/>
                </a:lnTo>
                <a:lnTo>
                  <a:pt x="390466" y="237425"/>
                </a:lnTo>
                <a:lnTo>
                  <a:pt x="390374" y="226819"/>
                </a:lnTo>
                <a:lnTo>
                  <a:pt x="391430" y="217682"/>
                </a:lnTo>
                <a:lnTo>
                  <a:pt x="391082" y="203131"/>
                </a:lnTo>
                <a:lnTo>
                  <a:pt x="387240" y="187393"/>
                </a:lnTo>
                <a:lnTo>
                  <a:pt x="382161" y="173407"/>
                </a:lnTo>
                <a:lnTo>
                  <a:pt x="378102" y="164114"/>
                </a:lnTo>
                <a:lnTo>
                  <a:pt x="21510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110354" y="3878565"/>
            <a:ext cx="322593" cy="87836"/>
          </a:xfrm>
          <a:custGeom>
            <a:avLst/>
            <a:gdLst/>
            <a:ahLst/>
            <a:cxnLst/>
            <a:rect l="l" t="t" r="r" b="b"/>
            <a:pathLst>
              <a:path w="706119" h="198120">
                <a:moveTo>
                  <a:pt x="572610" y="0"/>
                </a:moveTo>
                <a:lnTo>
                  <a:pt x="564371" y="1282"/>
                </a:lnTo>
                <a:lnTo>
                  <a:pt x="556980" y="6098"/>
                </a:lnTo>
                <a:lnTo>
                  <a:pt x="547997" y="14688"/>
                </a:lnTo>
                <a:lnTo>
                  <a:pt x="544762" y="17577"/>
                </a:lnTo>
                <a:lnTo>
                  <a:pt x="510097" y="45115"/>
                </a:lnTo>
                <a:lnTo>
                  <a:pt x="464670" y="75051"/>
                </a:lnTo>
                <a:lnTo>
                  <a:pt x="419016" y="99974"/>
                </a:lnTo>
                <a:lnTo>
                  <a:pt x="379947" y="114627"/>
                </a:lnTo>
                <a:lnTo>
                  <a:pt x="310934" y="117670"/>
                </a:lnTo>
                <a:lnTo>
                  <a:pt x="22428" y="125265"/>
                </a:lnTo>
                <a:lnTo>
                  <a:pt x="0" y="190645"/>
                </a:lnTo>
                <a:lnTo>
                  <a:pt x="668308" y="197819"/>
                </a:lnTo>
                <a:lnTo>
                  <a:pt x="670747" y="193504"/>
                </a:lnTo>
                <a:lnTo>
                  <a:pt x="691546" y="148385"/>
                </a:lnTo>
                <a:lnTo>
                  <a:pt x="704469" y="99069"/>
                </a:lnTo>
                <a:lnTo>
                  <a:pt x="705549" y="82307"/>
                </a:lnTo>
                <a:lnTo>
                  <a:pt x="702891" y="69800"/>
                </a:lnTo>
                <a:lnTo>
                  <a:pt x="668708" y="33276"/>
                </a:lnTo>
                <a:lnTo>
                  <a:pt x="628940" y="15980"/>
                </a:lnTo>
                <a:lnTo>
                  <a:pt x="584132" y="2009"/>
                </a:lnTo>
                <a:lnTo>
                  <a:pt x="572610" y="0"/>
                </a:lnTo>
                <a:close/>
              </a:path>
            </a:pathLst>
          </a:custGeom>
          <a:solidFill>
            <a:srgbClr val="94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110354" y="3878565"/>
            <a:ext cx="322593" cy="87836"/>
          </a:xfrm>
          <a:custGeom>
            <a:avLst/>
            <a:gdLst/>
            <a:ahLst/>
            <a:cxnLst/>
            <a:rect l="l" t="t" r="r" b="b"/>
            <a:pathLst>
              <a:path w="706119" h="198120">
                <a:moveTo>
                  <a:pt x="0" y="190645"/>
                </a:moveTo>
                <a:lnTo>
                  <a:pt x="22428" y="125265"/>
                </a:lnTo>
                <a:lnTo>
                  <a:pt x="310934" y="117670"/>
                </a:lnTo>
                <a:lnTo>
                  <a:pt x="329754" y="117643"/>
                </a:lnTo>
                <a:lnTo>
                  <a:pt x="345461" y="117471"/>
                </a:lnTo>
                <a:lnTo>
                  <a:pt x="389245" y="112419"/>
                </a:lnTo>
                <a:lnTo>
                  <a:pt x="431579" y="93399"/>
                </a:lnTo>
                <a:lnTo>
                  <a:pt x="481421" y="64724"/>
                </a:lnTo>
                <a:lnTo>
                  <a:pt x="521780" y="36369"/>
                </a:lnTo>
                <a:lnTo>
                  <a:pt x="556980" y="6098"/>
                </a:lnTo>
                <a:lnTo>
                  <a:pt x="564371" y="1282"/>
                </a:lnTo>
                <a:lnTo>
                  <a:pt x="615011" y="11360"/>
                </a:lnTo>
                <a:lnTo>
                  <a:pt x="656167" y="26793"/>
                </a:lnTo>
                <a:lnTo>
                  <a:pt x="689752" y="49129"/>
                </a:lnTo>
                <a:lnTo>
                  <a:pt x="705549" y="82307"/>
                </a:lnTo>
                <a:lnTo>
                  <a:pt x="704469" y="99069"/>
                </a:lnTo>
                <a:lnTo>
                  <a:pt x="691546" y="148385"/>
                </a:lnTo>
                <a:lnTo>
                  <a:pt x="674800" y="185911"/>
                </a:lnTo>
                <a:lnTo>
                  <a:pt x="668308" y="197819"/>
                </a:lnTo>
                <a:lnTo>
                  <a:pt x="0" y="19064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688478" y="3405604"/>
            <a:ext cx="272695" cy="275052"/>
          </a:xfrm>
          <a:custGeom>
            <a:avLst/>
            <a:gdLst/>
            <a:ahLst/>
            <a:cxnLst/>
            <a:rect l="l" t="t" r="r" b="b"/>
            <a:pathLst>
              <a:path w="596900" h="620395">
                <a:moveTo>
                  <a:pt x="472503" y="0"/>
                </a:moveTo>
                <a:lnTo>
                  <a:pt x="0" y="536790"/>
                </a:lnTo>
                <a:lnTo>
                  <a:pt x="113118" y="620064"/>
                </a:lnTo>
                <a:lnTo>
                  <a:pt x="596519" y="101244"/>
                </a:lnTo>
                <a:lnTo>
                  <a:pt x="472503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688478" y="3405604"/>
            <a:ext cx="272695" cy="275052"/>
          </a:xfrm>
          <a:custGeom>
            <a:avLst/>
            <a:gdLst/>
            <a:ahLst/>
            <a:cxnLst/>
            <a:rect l="l" t="t" r="r" b="b"/>
            <a:pathLst>
              <a:path w="596900" h="620395">
                <a:moveTo>
                  <a:pt x="472503" y="0"/>
                </a:moveTo>
                <a:lnTo>
                  <a:pt x="596519" y="101244"/>
                </a:lnTo>
                <a:lnTo>
                  <a:pt x="113118" y="620064"/>
                </a:lnTo>
                <a:lnTo>
                  <a:pt x="0" y="536790"/>
                </a:lnTo>
                <a:lnTo>
                  <a:pt x="472503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47128" y="3493122"/>
            <a:ext cx="284590" cy="387100"/>
          </a:xfrm>
          <a:custGeom>
            <a:avLst/>
            <a:gdLst/>
            <a:ahLst/>
            <a:cxnLst/>
            <a:rect l="l" t="t" r="r" b="b"/>
            <a:pathLst>
              <a:path w="622934" h="873125">
                <a:moveTo>
                  <a:pt x="106286" y="0"/>
                </a:moveTo>
                <a:lnTo>
                  <a:pt x="0" y="113893"/>
                </a:lnTo>
                <a:lnTo>
                  <a:pt x="488117" y="559661"/>
                </a:lnTo>
                <a:lnTo>
                  <a:pt x="486032" y="561817"/>
                </a:lnTo>
                <a:lnTo>
                  <a:pt x="453207" y="599961"/>
                </a:lnTo>
                <a:lnTo>
                  <a:pt x="422324" y="642086"/>
                </a:lnTo>
                <a:lnTo>
                  <a:pt x="400189" y="676957"/>
                </a:lnTo>
                <a:lnTo>
                  <a:pt x="377874" y="715743"/>
                </a:lnTo>
                <a:lnTo>
                  <a:pt x="362590" y="753083"/>
                </a:lnTo>
                <a:lnTo>
                  <a:pt x="354091" y="802320"/>
                </a:lnTo>
                <a:lnTo>
                  <a:pt x="351789" y="820026"/>
                </a:lnTo>
                <a:lnTo>
                  <a:pt x="399972" y="872643"/>
                </a:lnTo>
                <a:lnTo>
                  <a:pt x="400665" y="869290"/>
                </a:lnTo>
                <a:lnTo>
                  <a:pt x="402009" y="863106"/>
                </a:lnTo>
                <a:lnTo>
                  <a:pt x="413783" y="817260"/>
                </a:lnTo>
                <a:lnTo>
                  <a:pt x="429159" y="770785"/>
                </a:lnTo>
                <a:lnTo>
                  <a:pt x="449963" y="724745"/>
                </a:lnTo>
                <a:lnTo>
                  <a:pt x="473151" y="688108"/>
                </a:lnTo>
                <a:lnTo>
                  <a:pt x="495936" y="654042"/>
                </a:lnTo>
                <a:lnTo>
                  <a:pt x="622592" y="473278"/>
                </a:lnTo>
                <a:lnTo>
                  <a:pt x="108813" y="7594"/>
                </a:lnTo>
                <a:lnTo>
                  <a:pt x="106286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947128" y="3493122"/>
            <a:ext cx="284590" cy="387100"/>
          </a:xfrm>
          <a:custGeom>
            <a:avLst/>
            <a:gdLst/>
            <a:ahLst/>
            <a:cxnLst/>
            <a:rect l="l" t="t" r="r" b="b"/>
            <a:pathLst>
              <a:path w="622934" h="873125">
                <a:moveTo>
                  <a:pt x="108813" y="7594"/>
                </a:moveTo>
                <a:lnTo>
                  <a:pt x="622592" y="473278"/>
                </a:lnTo>
                <a:lnTo>
                  <a:pt x="604537" y="498914"/>
                </a:lnTo>
                <a:lnTo>
                  <a:pt x="588257" y="522033"/>
                </a:lnTo>
                <a:lnTo>
                  <a:pt x="560529" y="561433"/>
                </a:lnTo>
                <a:lnTo>
                  <a:pt x="538420" y="592907"/>
                </a:lnTo>
                <a:lnTo>
                  <a:pt x="513633" y="628378"/>
                </a:lnTo>
                <a:lnTo>
                  <a:pt x="491037" y="661250"/>
                </a:lnTo>
                <a:lnTo>
                  <a:pt x="468490" y="695221"/>
                </a:lnTo>
                <a:lnTo>
                  <a:pt x="442435" y="739444"/>
                </a:lnTo>
                <a:lnTo>
                  <a:pt x="423422" y="786709"/>
                </a:lnTo>
                <a:lnTo>
                  <a:pt x="409892" y="831168"/>
                </a:lnTo>
                <a:lnTo>
                  <a:pt x="400665" y="869290"/>
                </a:lnTo>
                <a:lnTo>
                  <a:pt x="399972" y="872643"/>
                </a:lnTo>
                <a:lnTo>
                  <a:pt x="351789" y="820026"/>
                </a:lnTo>
                <a:lnTo>
                  <a:pt x="358160" y="774267"/>
                </a:lnTo>
                <a:lnTo>
                  <a:pt x="368719" y="734861"/>
                </a:lnTo>
                <a:lnTo>
                  <a:pt x="391385" y="691876"/>
                </a:lnTo>
                <a:lnTo>
                  <a:pt x="411286" y="658891"/>
                </a:lnTo>
                <a:lnTo>
                  <a:pt x="433114" y="626613"/>
                </a:lnTo>
                <a:lnTo>
                  <a:pt x="462136" y="588929"/>
                </a:lnTo>
                <a:lnTo>
                  <a:pt x="488117" y="559661"/>
                </a:lnTo>
                <a:lnTo>
                  <a:pt x="0" y="113893"/>
                </a:lnTo>
                <a:lnTo>
                  <a:pt x="1062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229096" y="3112298"/>
            <a:ext cx="675356" cy="622175"/>
          </a:xfrm>
          <a:custGeom>
            <a:avLst/>
            <a:gdLst/>
            <a:ahLst/>
            <a:cxnLst/>
            <a:rect l="l" t="t" r="r" b="b"/>
            <a:pathLst>
              <a:path w="1478279" h="1403350">
                <a:moveTo>
                  <a:pt x="675360" y="0"/>
                </a:moveTo>
                <a:lnTo>
                  <a:pt x="1478038" y="661568"/>
                </a:lnTo>
                <a:lnTo>
                  <a:pt x="1009624" y="1200759"/>
                </a:lnTo>
                <a:lnTo>
                  <a:pt x="761809" y="1005763"/>
                </a:lnTo>
                <a:lnTo>
                  <a:pt x="718781" y="1036129"/>
                </a:lnTo>
                <a:lnTo>
                  <a:pt x="764336" y="1094346"/>
                </a:lnTo>
                <a:lnTo>
                  <a:pt x="607415" y="1286687"/>
                </a:lnTo>
                <a:lnTo>
                  <a:pt x="496061" y="1203172"/>
                </a:lnTo>
                <a:lnTo>
                  <a:pt x="339140" y="1403108"/>
                </a:lnTo>
                <a:lnTo>
                  <a:pt x="207530" y="1309471"/>
                </a:lnTo>
                <a:lnTo>
                  <a:pt x="354330" y="1101940"/>
                </a:lnTo>
                <a:lnTo>
                  <a:pt x="0" y="846328"/>
                </a:lnTo>
                <a:lnTo>
                  <a:pt x="22789" y="789907"/>
                </a:lnTo>
                <a:lnTo>
                  <a:pt x="42010" y="743615"/>
                </a:lnTo>
                <a:lnTo>
                  <a:pt x="59106" y="705128"/>
                </a:lnTo>
                <a:lnTo>
                  <a:pt x="83919" y="656949"/>
                </a:lnTo>
                <a:lnTo>
                  <a:pt x="112065" y="613262"/>
                </a:lnTo>
                <a:lnTo>
                  <a:pt x="135084" y="582761"/>
                </a:lnTo>
                <a:lnTo>
                  <a:pt x="163190" y="548448"/>
                </a:lnTo>
                <a:lnTo>
                  <a:pt x="197827" y="507999"/>
                </a:lnTo>
                <a:lnTo>
                  <a:pt x="240436" y="459092"/>
                </a:lnTo>
                <a:lnTo>
                  <a:pt x="290743" y="402572"/>
                </a:lnTo>
                <a:lnTo>
                  <a:pt x="317872" y="372779"/>
                </a:lnTo>
                <a:lnTo>
                  <a:pt x="345921" y="342344"/>
                </a:lnTo>
                <a:lnTo>
                  <a:pt x="374589" y="311551"/>
                </a:lnTo>
                <a:lnTo>
                  <a:pt x="403576" y="280684"/>
                </a:lnTo>
                <a:lnTo>
                  <a:pt x="432584" y="250027"/>
                </a:lnTo>
                <a:lnTo>
                  <a:pt x="461314" y="219864"/>
                </a:lnTo>
                <a:lnTo>
                  <a:pt x="489465" y="190481"/>
                </a:lnTo>
                <a:lnTo>
                  <a:pt x="516739" y="162161"/>
                </a:lnTo>
                <a:lnTo>
                  <a:pt x="567456" y="109849"/>
                </a:lnTo>
                <a:lnTo>
                  <a:pt x="611072" y="65202"/>
                </a:lnTo>
                <a:lnTo>
                  <a:pt x="645191" y="30495"/>
                </a:lnTo>
                <a:lnTo>
                  <a:pt x="673325" y="2048"/>
                </a:lnTo>
                <a:lnTo>
                  <a:pt x="67536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202402" y="4539823"/>
            <a:ext cx="307798" cy="482819"/>
          </a:xfrm>
          <a:custGeom>
            <a:avLst/>
            <a:gdLst/>
            <a:ahLst/>
            <a:cxnLst/>
            <a:rect l="l" t="t" r="r" b="b"/>
            <a:pathLst>
              <a:path w="673734" h="1089025">
                <a:moveTo>
                  <a:pt x="294144" y="428129"/>
                </a:moveTo>
                <a:lnTo>
                  <a:pt x="0" y="1010640"/>
                </a:lnTo>
                <a:lnTo>
                  <a:pt x="153479" y="1088440"/>
                </a:lnTo>
                <a:lnTo>
                  <a:pt x="221297" y="944041"/>
                </a:lnTo>
                <a:lnTo>
                  <a:pt x="186677" y="918082"/>
                </a:lnTo>
                <a:lnTo>
                  <a:pt x="201091" y="871918"/>
                </a:lnTo>
                <a:lnTo>
                  <a:pt x="248731" y="871918"/>
                </a:lnTo>
                <a:lnTo>
                  <a:pt x="348221" y="684415"/>
                </a:lnTo>
                <a:lnTo>
                  <a:pt x="306793" y="653376"/>
                </a:lnTo>
                <a:lnTo>
                  <a:pt x="322275" y="620941"/>
                </a:lnTo>
                <a:lnTo>
                  <a:pt x="377658" y="620941"/>
                </a:lnTo>
                <a:lnTo>
                  <a:pt x="426123" y="540156"/>
                </a:lnTo>
                <a:lnTo>
                  <a:pt x="391502" y="459384"/>
                </a:lnTo>
                <a:lnTo>
                  <a:pt x="399140" y="443306"/>
                </a:lnTo>
                <a:lnTo>
                  <a:pt x="339699" y="443306"/>
                </a:lnTo>
                <a:lnTo>
                  <a:pt x="294144" y="428129"/>
                </a:lnTo>
                <a:close/>
              </a:path>
              <a:path w="673734" h="1089025">
                <a:moveTo>
                  <a:pt x="248731" y="871918"/>
                </a:moveTo>
                <a:lnTo>
                  <a:pt x="201091" y="871918"/>
                </a:lnTo>
                <a:lnTo>
                  <a:pt x="238455" y="891285"/>
                </a:lnTo>
                <a:lnTo>
                  <a:pt x="248731" y="871918"/>
                </a:lnTo>
                <a:close/>
              </a:path>
              <a:path w="673734" h="1089025">
                <a:moveTo>
                  <a:pt x="377658" y="620941"/>
                </a:moveTo>
                <a:lnTo>
                  <a:pt x="322275" y="620941"/>
                </a:lnTo>
                <a:lnTo>
                  <a:pt x="365544" y="641134"/>
                </a:lnTo>
                <a:lnTo>
                  <a:pt x="377658" y="620941"/>
                </a:lnTo>
                <a:close/>
              </a:path>
              <a:path w="673734" h="1089025">
                <a:moveTo>
                  <a:pt x="469646" y="0"/>
                </a:moveTo>
                <a:lnTo>
                  <a:pt x="321970" y="278803"/>
                </a:lnTo>
                <a:lnTo>
                  <a:pt x="405498" y="321830"/>
                </a:lnTo>
                <a:lnTo>
                  <a:pt x="339699" y="443306"/>
                </a:lnTo>
                <a:lnTo>
                  <a:pt x="399140" y="443306"/>
                </a:lnTo>
                <a:lnTo>
                  <a:pt x="446316" y="343992"/>
                </a:lnTo>
                <a:lnTo>
                  <a:pt x="550978" y="343992"/>
                </a:lnTo>
                <a:lnTo>
                  <a:pt x="673646" y="94614"/>
                </a:lnTo>
                <a:lnTo>
                  <a:pt x="469646" y="0"/>
                </a:lnTo>
                <a:close/>
              </a:path>
              <a:path w="673734" h="1089025">
                <a:moveTo>
                  <a:pt x="550978" y="343992"/>
                </a:moveTo>
                <a:lnTo>
                  <a:pt x="446316" y="343992"/>
                </a:lnTo>
                <a:lnTo>
                  <a:pt x="529513" y="387629"/>
                </a:lnTo>
                <a:lnTo>
                  <a:pt x="550978" y="343992"/>
                </a:lnTo>
                <a:close/>
              </a:path>
            </a:pathLst>
          </a:custGeom>
          <a:solidFill>
            <a:srgbClr val="273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202402" y="4539823"/>
            <a:ext cx="307798" cy="482819"/>
          </a:xfrm>
          <a:custGeom>
            <a:avLst/>
            <a:gdLst/>
            <a:ahLst/>
            <a:cxnLst/>
            <a:rect l="l" t="t" r="r" b="b"/>
            <a:pathLst>
              <a:path w="673734" h="1089025">
                <a:moveTo>
                  <a:pt x="469646" y="0"/>
                </a:moveTo>
                <a:lnTo>
                  <a:pt x="321970" y="278803"/>
                </a:lnTo>
                <a:lnTo>
                  <a:pt x="405498" y="321830"/>
                </a:lnTo>
                <a:lnTo>
                  <a:pt x="339699" y="443306"/>
                </a:lnTo>
                <a:lnTo>
                  <a:pt x="294144" y="428129"/>
                </a:lnTo>
                <a:lnTo>
                  <a:pt x="0" y="1010640"/>
                </a:lnTo>
                <a:lnTo>
                  <a:pt x="153479" y="1088440"/>
                </a:lnTo>
                <a:lnTo>
                  <a:pt x="221297" y="944041"/>
                </a:lnTo>
                <a:lnTo>
                  <a:pt x="186677" y="918082"/>
                </a:lnTo>
                <a:lnTo>
                  <a:pt x="201091" y="871918"/>
                </a:lnTo>
                <a:lnTo>
                  <a:pt x="238455" y="891285"/>
                </a:lnTo>
                <a:lnTo>
                  <a:pt x="348221" y="684415"/>
                </a:lnTo>
                <a:lnTo>
                  <a:pt x="306793" y="653376"/>
                </a:lnTo>
                <a:lnTo>
                  <a:pt x="322275" y="620941"/>
                </a:lnTo>
                <a:lnTo>
                  <a:pt x="365544" y="641134"/>
                </a:lnTo>
                <a:lnTo>
                  <a:pt x="426123" y="540156"/>
                </a:lnTo>
                <a:lnTo>
                  <a:pt x="391502" y="459384"/>
                </a:lnTo>
                <a:lnTo>
                  <a:pt x="446316" y="343992"/>
                </a:lnTo>
                <a:lnTo>
                  <a:pt x="529513" y="387629"/>
                </a:lnTo>
                <a:lnTo>
                  <a:pt x="673646" y="94614"/>
                </a:lnTo>
                <a:lnTo>
                  <a:pt x="469646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956527" y="5952323"/>
            <a:ext cx="248037" cy="188060"/>
          </a:xfrm>
          <a:custGeom>
            <a:avLst/>
            <a:gdLst/>
            <a:ahLst/>
            <a:cxnLst/>
            <a:rect l="l" t="t" r="r" b="b"/>
            <a:pathLst>
              <a:path w="542925" h="424180">
                <a:moveTo>
                  <a:pt x="538647" y="271753"/>
                </a:moveTo>
                <a:lnTo>
                  <a:pt x="96164" y="271753"/>
                </a:lnTo>
                <a:lnTo>
                  <a:pt x="96858" y="272836"/>
                </a:lnTo>
                <a:lnTo>
                  <a:pt x="119580" y="304080"/>
                </a:lnTo>
                <a:lnTo>
                  <a:pt x="146753" y="335500"/>
                </a:lnTo>
                <a:lnTo>
                  <a:pt x="182368" y="369099"/>
                </a:lnTo>
                <a:lnTo>
                  <a:pt x="225029" y="398885"/>
                </a:lnTo>
                <a:lnTo>
                  <a:pt x="273335" y="418864"/>
                </a:lnTo>
                <a:lnTo>
                  <a:pt x="325378" y="423794"/>
                </a:lnTo>
                <a:lnTo>
                  <a:pt x="341614" y="423377"/>
                </a:lnTo>
                <a:lnTo>
                  <a:pt x="384256" y="419250"/>
                </a:lnTo>
                <a:lnTo>
                  <a:pt x="430197" y="406064"/>
                </a:lnTo>
                <a:lnTo>
                  <a:pt x="468761" y="382562"/>
                </a:lnTo>
                <a:lnTo>
                  <a:pt x="505510" y="347072"/>
                </a:lnTo>
                <a:lnTo>
                  <a:pt x="528066" y="308227"/>
                </a:lnTo>
                <a:lnTo>
                  <a:pt x="538647" y="271753"/>
                </a:lnTo>
                <a:close/>
              </a:path>
              <a:path w="542925" h="424180">
                <a:moveTo>
                  <a:pt x="308812" y="0"/>
                </a:moveTo>
                <a:lnTo>
                  <a:pt x="262714" y="5827"/>
                </a:lnTo>
                <a:lnTo>
                  <a:pt x="216217" y="22735"/>
                </a:lnTo>
                <a:lnTo>
                  <a:pt x="180790" y="42913"/>
                </a:lnTo>
                <a:lnTo>
                  <a:pt x="144368" y="69706"/>
                </a:lnTo>
                <a:lnTo>
                  <a:pt x="111188" y="101244"/>
                </a:lnTo>
                <a:lnTo>
                  <a:pt x="95070" y="138845"/>
                </a:lnTo>
                <a:lnTo>
                  <a:pt x="86659" y="185121"/>
                </a:lnTo>
                <a:lnTo>
                  <a:pt x="83515" y="205941"/>
                </a:lnTo>
                <a:lnTo>
                  <a:pt x="0" y="216063"/>
                </a:lnTo>
                <a:lnTo>
                  <a:pt x="5054" y="279335"/>
                </a:lnTo>
                <a:lnTo>
                  <a:pt x="96164" y="271753"/>
                </a:lnTo>
                <a:lnTo>
                  <a:pt x="538647" y="271753"/>
                </a:lnTo>
                <a:lnTo>
                  <a:pt x="540143" y="263151"/>
                </a:lnTo>
                <a:lnTo>
                  <a:pt x="541558" y="251022"/>
                </a:lnTo>
                <a:lnTo>
                  <a:pt x="542340" y="238581"/>
                </a:lnTo>
                <a:lnTo>
                  <a:pt x="542493" y="225842"/>
                </a:lnTo>
                <a:lnTo>
                  <a:pt x="542022" y="212820"/>
                </a:lnTo>
                <a:lnTo>
                  <a:pt x="536906" y="172210"/>
                </a:lnTo>
                <a:lnTo>
                  <a:pt x="526328" y="129606"/>
                </a:lnTo>
                <a:lnTo>
                  <a:pt x="505708" y="87415"/>
                </a:lnTo>
                <a:lnTo>
                  <a:pt x="480164" y="57657"/>
                </a:lnTo>
                <a:lnTo>
                  <a:pt x="439409" y="31863"/>
                </a:lnTo>
                <a:lnTo>
                  <a:pt x="392217" y="15079"/>
                </a:lnTo>
                <a:lnTo>
                  <a:pt x="355001" y="4879"/>
                </a:lnTo>
                <a:lnTo>
                  <a:pt x="320332" y="230"/>
                </a:lnTo>
                <a:lnTo>
                  <a:pt x="308812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956527" y="5952323"/>
            <a:ext cx="248037" cy="188060"/>
          </a:xfrm>
          <a:custGeom>
            <a:avLst/>
            <a:gdLst/>
            <a:ahLst/>
            <a:cxnLst/>
            <a:rect l="l" t="t" r="r" b="b"/>
            <a:pathLst>
              <a:path w="542925" h="424180">
                <a:moveTo>
                  <a:pt x="0" y="216063"/>
                </a:moveTo>
                <a:lnTo>
                  <a:pt x="83515" y="205941"/>
                </a:lnTo>
                <a:lnTo>
                  <a:pt x="86659" y="185121"/>
                </a:lnTo>
                <a:lnTo>
                  <a:pt x="89503" y="167242"/>
                </a:lnTo>
                <a:lnTo>
                  <a:pt x="98184" y="127595"/>
                </a:lnTo>
                <a:lnTo>
                  <a:pt x="117396" y="93707"/>
                </a:lnTo>
                <a:lnTo>
                  <a:pt x="156793" y="60023"/>
                </a:lnTo>
                <a:lnTo>
                  <a:pt x="192667" y="35461"/>
                </a:lnTo>
                <a:lnTo>
                  <a:pt x="227905" y="17449"/>
                </a:lnTo>
                <a:lnTo>
                  <a:pt x="274256" y="3346"/>
                </a:lnTo>
                <a:lnTo>
                  <a:pt x="308812" y="0"/>
                </a:lnTo>
                <a:lnTo>
                  <a:pt x="320332" y="230"/>
                </a:lnTo>
                <a:lnTo>
                  <a:pt x="366620" y="7727"/>
                </a:lnTo>
                <a:lnTo>
                  <a:pt x="404546" y="18839"/>
                </a:lnTo>
                <a:lnTo>
                  <a:pt x="450253" y="37175"/>
                </a:lnTo>
                <a:lnTo>
                  <a:pt x="489191" y="66390"/>
                </a:lnTo>
                <a:lnTo>
                  <a:pt x="513156" y="99942"/>
                </a:lnTo>
                <a:lnTo>
                  <a:pt x="530454" y="144004"/>
                </a:lnTo>
                <a:lnTo>
                  <a:pt x="539224" y="185989"/>
                </a:lnTo>
                <a:lnTo>
                  <a:pt x="542493" y="225842"/>
                </a:lnTo>
                <a:lnTo>
                  <a:pt x="542340" y="238581"/>
                </a:lnTo>
                <a:lnTo>
                  <a:pt x="535397" y="286407"/>
                </a:lnTo>
                <a:lnTo>
                  <a:pt x="518115" y="328489"/>
                </a:lnTo>
                <a:lnTo>
                  <a:pt x="487015" y="366420"/>
                </a:lnTo>
                <a:lnTo>
                  <a:pt x="450053" y="395707"/>
                </a:lnTo>
                <a:lnTo>
                  <a:pt x="408496" y="413842"/>
                </a:lnTo>
                <a:lnTo>
                  <a:pt x="370967" y="421131"/>
                </a:lnTo>
                <a:lnTo>
                  <a:pt x="325378" y="423794"/>
                </a:lnTo>
                <a:lnTo>
                  <a:pt x="307985" y="423775"/>
                </a:lnTo>
                <a:lnTo>
                  <a:pt x="256692" y="413664"/>
                </a:lnTo>
                <a:lnTo>
                  <a:pt x="210112" y="389750"/>
                </a:lnTo>
                <a:lnTo>
                  <a:pt x="169645" y="358027"/>
                </a:lnTo>
                <a:lnTo>
                  <a:pt x="136688" y="324488"/>
                </a:lnTo>
                <a:lnTo>
                  <a:pt x="106848" y="287304"/>
                </a:lnTo>
                <a:lnTo>
                  <a:pt x="96164" y="271753"/>
                </a:lnTo>
                <a:lnTo>
                  <a:pt x="5054" y="279335"/>
                </a:lnTo>
                <a:lnTo>
                  <a:pt x="0" y="21606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045140" y="3585292"/>
            <a:ext cx="552063" cy="501681"/>
          </a:xfrm>
          <a:custGeom>
            <a:avLst/>
            <a:gdLst/>
            <a:ahLst/>
            <a:cxnLst/>
            <a:rect l="l" t="t" r="r" b="b"/>
            <a:pathLst>
              <a:path w="1208404" h="1131570">
                <a:moveTo>
                  <a:pt x="185458" y="0"/>
                </a:moveTo>
                <a:lnTo>
                  <a:pt x="0" y="775258"/>
                </a:lnTo>
                <a:lnTo>
                  <a:pt x="49047" y="920673"/>
                </a:lnTo>
                <a:lnTo>
                  <a:pt x="997623" y="1131468"/>
                </a:lnTo>
                <a:lnTo>
                  <a:pt x="1089736" y="752373"/>
                </a:lnTo>
                <a:lnTo>
                  <a:pt x="1208417" y="257301"/>
                </a:lnTo>
                <a:lnTo>
                  <a:pt x="185458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045140" y="3585292"/>
            <a:ext cx="552063" cy="501681"/>
          </a:xfrm>
          <a:custGeom>
            <a:avLst/>
            <a:gdLst/>
            <a:ahLst/>
            <a:cxnLst/>
            <a:rect l="l" t="t" r="r" b="b"/>
            <a:pathLst>
              <a:path w="1208404" h="1131570">
                <a:moveTo>
                  <a:pt x="0" y="775258"/>
                </a:moveTo>
                <a:lnTo>
                  <a:pt x="49047" y="920673"/>
                </a:lnTo>
                <a:lnTo>
                  <a:pt x="997623" y="1131468"/>
                </a:lnTo>
                <a:lnTo>
                  <a:pt x="1089736" y="752373"/>
                </a:lnTo>
                <a:lnTo>
                  <a:pt x="1208417" y="257301"/>
                </a:lnTo>
                <a:lnTo>
                  <a:pt x="185458" y="0"/>
                </a:lnTo>
                <a:lnTo>
                  <a:pt x="0" y="77525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606410" y="3441685"/>
            <a:ext cx="374231" cy="449317"/>
          </a:xfrm>
          <a:custGeom>
            <a:avLst/>
            <a:gdLst/>
            <a:ahLst/>
            <a:cxnLst/>
            <a:rect l="l" t="t" r="r" b="b"/>
            <a:pathLst>
              <a:path w="819150" h="1013459">
                <a:moveTo>
                  <a:pt x="805806" y="879436"/>
                </a:moveTo>
                <a:lnTo>
                  <a:pt x="426326" y="879436"/>
                </a:lnTo>
                <a:lnTo>
                  <a:pt x="542391" y="906995"/>
                </a:lnTo>
                <a:lnTo>
                  <a:pt x="539445" y="957249"/>
                </a:lnTo>
                <a:lnTo>
                  <a:pt x="799617" y="1013434"/>
                </a:lnTo>
                <a:lnTo>
                  <a:pt x="805806" y="879436"/>
                </a:lnTo>
                <a:close/>
              </a:path>
              <a:path w="819150" h="1013459">
                <a:moveTo>
                  <a:pt x="88900" y="0"/>
                </a:moveTo>
                <a:lnTo>
                  <a:pt x="0" y="292100"/>
                </a:lnTo>
                <a:lnTo>
                  <a:pt x="208305" y="336384"/>
                </a:lnTo>
                <a:lnTo>
                  <a:pt x="90055" y="856742"/>
                </a:lnTo>
                <a:lnTo>
                  <a:pt x="412318" y="921778"/>
                </a:lnTo>
                <a:lnTo>
                  <a:pt x="426326" y="879436"/>
                </a:lnTo>
                <a:lnTo>
                  <a:pt x="805806" y="879436"/>
                </a:lnTo>
                <a:lnTo>
                  <a:pt x="819150" y="590550"/>
                </a:lnTo>
                <a:lnTo>
                  <a:pt x="342900" y="31750"/>
                </a:lnTo>
                <a:lnTo>
                  <a:pt x="88900" y="0"/>
                </a:lnTo>
                <a:close/>
              </a:path>
            </a:pathLst>
          </a:custGeom>
          <a:solidFill>
            <a:srgbClr val="94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606410" y="3441685"/>
            <a:ext cx="374231" cy="449317"/>
          </a:xfrm>
          <a:custGeom>
            <a:avLst/>
            <a:gdLst/>
            <a:ahLst/>
            <a:cxnLst/>
            <a:rect l="l" t="t" r="r" b="b"/>
            <a:pathLst>
              <a:path w="819150" h="1013459">
                <a:moveTo>
                  <a:pt x="0" y="292100"/>
                </a:moveTo>
                <a:lnTo>
                  <a:pt x="88900" y="0"/>
                </a:lnTo>
                <a:lnTo>
                  <a:pt x="342900" y="31750"/>
                </a:lnTo>
                <a:lnTo>
                  <a:pt x="819150" y="590550"/>
                </a:lnTo>
                <a:lnTo>
                  <a:pt x="799617" y="1013434"/>
                </a:lnTo>
                <a:lnTo>
                  <a:pt x="539445" y="957249"/>
                </a:lnTo>
                <a:lnTo>
                  <a:pt x="542391" y="906995"/>
                </a:lnTo>
                <a:lnTo>
                  <a:pt x="426326" y="879436"/>
                </a:lnTo>
                <a:lnTo>
                  <a:pt x="412318" y="921778"/>
                </a:lnTo>
                <a:lnTo>
                  <a:pt x="90055" y="856742"/>
                </a:lnTo>
                <a:lnTo>
                  <a:pt x="208305" y="336384"/>
                </a:lnTo>
                <a:lnTo>
                  <a:pt x="0" y="292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128651" y="3487515"/>
            <a:ext cx="857540" cy="1297558"/>
          </a:xfrm>
          <a:custGeom>
            <a:avLst/>
            <a:gdLst/>
            <a:ahLst/>
            <a:cxnLst/>
            <a:rect l="l" t="t" r="r" b="b"/>
            <a:pathLst>
              <a:path w="1877059" h="2926715">
                <a:moveTo>
                  <a:pt x="219871" y="0"/>
                </a:moveTo>
                <a:lnTo>
                  <a:pt x="202780" y="50544"/>
                </a:lnTo>
                <a:lnTo>
                  <a:pt x="183950" y="110015"/>
                </a:lnTo>
                <a:lnTo>
                  <a:pt x="172703" y="147217"/>
                </a:lnTo>
                <a:lnTo>
                  <a:pt x="160517" y="188986"/>
                </a:lnTo>
                <a:lnTo>
                  <a:pt x="147602" y="235011"/>
                </a:lnTo>
                <a:lnTo>
                  <a:pt x="134170" y="284984"/>
                </a:lnTo>
                <a:lnTo>
                  <a:pt x="120432" y="338596"/>
                </a:lnTo>
                <a:lnTo>
                  <a:pt x="106599" y="395536"/>
                </a:lnTo>
                <a:lnTo>
                  <a:pt x="92882" y="455496"/>
                </a:lnTo>
                <a:lnTo>
                  <a:pt x="79493" y="518168"/>
                </a:lnTo>
                <a:lnTo>
                  <a:pt x="66643" y="583240"/>
                </a:lnTo>
                <a:lnTo>
                  <a:pt x="54543" y="650405"/>
                </a:lnTo>
                <a:lnTo>
                  <a:pt x="43404" y="719354"/>
                </a:lnTo>
                <a:lnTo>
                  <a:pt x="33437" y="789776"/>
                </a:lnTo>
                <a:lnTo>
                  <a:pt x="24853" y="861363"/>
                </a:lnTo>
                <a:lnTo>
                  <a:pt x="17865" y="933805"/>
                </a:lnTo>
                <a:lnTo>
                  <a:pt x="12309" y="1005140"/>
                </a:lnTo>
                <a:lnTo>
                  <a:pt x="7851" y="1073662"/>
                </a:lnTo>
                <a:lnTo>
                  <a:pt x="4441" y="1139443"/>
                </a:lnTo>
                <a:lnTo>
                  <a:pt x="2028" y="1202556"/>
                </a:lnTo>
                <a:lnTo>
                  <a:pt x="565" y="1263073"/>
                </a:lnTo>
                <a:lnTo>
                  <a:pt x="0" y="1321067"/>
                </a:lnTo>
                <a:lnTo>
                  <a:pt x="284" y="1376610"/>
                </a:lnTo>
                <a:lnTo>
                  <a:pt x="1367" y="1429774"/>
                </a:lnTo>
                <a:lnTo>
                  <a:pt x="3201" y="1480632"/>
                </a:lnTo>
                <a:lnTo>
                  <a:pt x="5735" y="1529256"/>
                </a:lnTo>
                <a:lnTo>
                  <a:pt x="8919" y="1575718"/>
                </a:lnTo>
                <a:lnTo>
                  <a:pt x="12705" y="1620092"/>
                </a:lnTo>
                <a:lnTo>
                  <a:pt x="17042" y="1662448"/>
                </a:lnTo>
                <a:lnTo>
                  <a:pt x="21881" y="1702860"/>
                </a:lnTo>
                <a:lnTo>
                  <a:pt x="27171" y="1741401"/>
                </a:lnTo>
                <a:lnTo>
                  <a:pt x="38911" y="1813155"/>
                </a:lnTo>
                <a:lnTo>
                  <a:pt x="51863" y="1878289"/>
                </a:lnTo>
                <a:lnTo>
                  <a:pt x="67744" y="1947375"/>
                </a:lnTo>
                <a:lnTo>
                  <a:pt x="83715" y="2014129"/>
                </a:lnTo>
                <a:lnTo>
                  <a:pt x="97921" y="2068628"/>
                </a:lnTo>
                <a:lnTo>
                  <a:pt x="111722" y="2113584"/>
                </a:lnTo>
                <a:lnTo>
                  <a:pt x="126481" y="2151709"/>
                </a:lnTo>
                <a:lnTo>
                  <a:pt x="153393" y="2202017"/>
                </a:lnTo>
                <a:lnTo>
                  <a:pt x="176503" y="2234923"/>
                </a:lnTo>
                <a:lnTo>
                  <a:pt x="205336" y="2270488"/>
                </a:lnTo>
                <a:lnTo>
                  <a:pt x="241254" y="2311421"/>
                </a:lnTo>
                <a:lnTo>
                  <a:pt x="285619" y="2360434"/>
                </a:lnTo>
                <a:lnTo>
                  <a:pt x="209419" y="2430284"/>
                </a:lnTo>
                <a:lnTo>
                  <a:pt x="199221" y="2448077"/>
                </a:lnTo>
                <a:lnTo>
                  <a:pt x="1173184" y="2926410"/>
                </a:lnTo>
                <a:lnTo>
                  <a:pt x="1788143" y="1870938"/>
                </a:lnTo>
                <a:lnTo>
                  <a:pt x="1876713" y="1677327"/>
                </a:lnTo>
                <a:lnTo>
                  <a:pt x="1749764" y="1627466"/>
                </a:lnTo>
                <a:lnTo>
                  <a:pt x="1804410" y="1518297"/>
                </a:lnTo>
                <a:lnTo>
                  <a:pt x="1817379" y="1479785"/>
                </a:lnTo>
                <a:lnTo>
                  <a:pt x="1817882" y="1466021"/>
                </a:lnTo>
                <a:lnTo>
                  <a:pt x="1816108" y="1450799"/>
                </a:lnTo>
                <a:lnTo>
                  <a:pt x="1791601" y="1397477"/>
                </a:lnTo>
                <a:lnTo>
                  <a:pt x="1769625" y="1366020"/>
                </a:lnTo>
                <a:lnTo>
                  <a:pt x="1745230" y="1350899"/>
                </a:lnTo>
                <a:lnTo>
                  <a:pt x="924620" y="893000"/>
                </a:lnTo>
                <a:lnTo>
                  <a:pt x="1078759" y="688975"/>
                </a:lnTo>
                <a:lnTo>
                  <a:pt x="1301721" y="688975"/>
                </a:lnTo>
                <a:lnTo>
                  <a:pt x="1320900" y="556793"/>
                </a:lnTo>
                <a:lnTo>
                  <a:pt x="559012" y="556793"/>
                </a:lnTo>
                <a:lnTo>
                  <a:pt x="448573" y="475881"/>
                </a:lnTo>
                <a:lnTo>
                  <a:pt x="574188" y="255612"/>
                </a:lnTo>
                <a:lnTo>
                  <a:pt x="219871" y="0"/>
                </a:lnTo>
                <a:close/>
              </a:path>
              <a:path w="1877059" h="2926715">
                <a:moveTo>
                  <a:pt x="1301721" y="688975"/>
                </a:moveTo>
                <a:lnTo>
                  <a:pt x="1078759" y="688975"/>
                </a:lnTo>
                <a:lnTo>
                  <a:pt x="1291853" y="756983"/>
                </a:lnTo>
                <a:lnTo>
                  <a:pt x="1301721" y="688975"/>
                </a:lnTo>
                <a:close/>
              </a:path>
              <a:path w="1877059" h="2926715">
                <a:moveTo>
                  <a:pt x="715920" y="356857"/>
                </a:moveTo>
                <a:lnTo>
                  <a:pt x="559012" y="556793"/>
                </a:lnTo>
                <a:lnTo>
                  <a:pt x="1320900" y="556793"/>
                </a:lnTo>
                <a:lnTo>
                  <a:pt x="1338525" y="435317"/>
                </a:lnTo>
                <a:lnTo>
                  <a:pt x="1326500" y="426021"/>
                </a:lnTo>
                <a:lnTo>
                  <a:pt x="824874" y="426021"/>
                </a:lnTo>
                <a:lnTo>
                  <a:pt x="715920" y="356857"/>
                </a:lnTo>
                <a:close/>
              </a:path>
              <a:path w="1877059" h="2926715">
                <a:moveTo>
                  <a:pt x="981668" y="159448"/>
                </a:moveTo>
                <a:lnTo>
                  <a:pt x="938640" y="189814"/>
                </a:lnTo>
                <a:lnTo>
                  <a:pt x="984195" y="248031"/>
                </a:lnTo>
                <a:lnTo>
                  <a:pt x="824874" y="426021"/>
                </a:lnTo>
                <a:lnTo>
                  <a:pt x="1326500" y="426021"/>
                </a:lnTo>
                <a:lnTo>
                  <a:pt x="981668" y="159448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128651" y="3487515"/>
            <a:ext cx="857540" cy="1297558"/>
          </a:xfrm>
          <a:custGeom>
            <a:avLst/>
            <a:gdLst/>
            <a:ahLst/>
            <a:cxnLst/>
            <a:rect l="l" t="t" r="r" b="b"/>
            <a:pathLst>
              <a:path w="1877059" h="2926715">
                <a:moveTo>
                  <a:pt x="1173184" y="2926410"/>
                </a:moveTo>
                <a:lnTo>
                  <a:pt x="199221" y="2448077"/>
                </a:lnTo>
                <a:lnTo>
                  <a:pt x="209419" y="2430284"/>
                </a:lnTo>
                <a:lnTo>
                  <a:pt x="285619" y="2360434"/>
                </a:lnTo>
                <a:lnTo>
                  <a:pt x="262296" y="2334748"/>
                </a:lnTo>
                <a:lnTo>
                  <a:pt x="222324" y="2290114"/>
                </a:lnTo>
                <a:lnTo>
                  <a:pt x="190119" y="2252204"/>
                </a:lnTo>
                <a:lnTo>
                  <a:pt x="164317" y="2218307"/>
                </a:lnTo>
                <a:lnTo>
                  <a:pt x="143559" y="2185713"/>
                </a:lnTo>
                <a:lnTo>
                  <a:pt x="118896" y="2133331"/>
                </a:lnTo>
                <a:lnTo>
                  <a:pt x="104787" y="2092130"/>
                </a:lnTo>
                <a:lnTo>
                  <a:pt x="90953" y="2042741"/>
                </a:lnTo>
                <a:lnTo>
                  <a:pt x="76035" y="1982453"/>
                </a:lnTo>
                <a:lnTo>
                  <a:pt x="58670" y="1908556"/>
                </a:lnTo>
                <a:lnTo>
                  <a:pt x="45260" y="1846513"/>
                </a:lnTo>
                <a:lnTo>
                  <a:pt x="32865" y="1778141"/>
                </a:lnTo>
                <a:lnTo>
                  <a:pt x="21881" y="1702860"/>
                </a:lnTo>
                <a:lnTo>
                  <a:pt x="17042" y="1662448"/>
                </a:lnTo>
                <a:lnTo>
                  <a:pt x="12705" y="1620092"/>
                </a:lnTo>
                <a:lnTo>
                  <a:pt x="8919" y="1575718"/>
                </a:lnTo>
                <a:lnTo>
                  <a:pt x="5735" y="1529256"/>
                </a:lnTo>
                <a:lnTo>
                  <a:pt x="3201" y="1480632"/>
                </a:lnTo>
                <a:lnTo>
                  <a:pt x="1367" y="1429774"/>
                </a:lnTo>
                <a:lnTo>
                  <a:pt x="284" y="1376610"/>
                </a:lnTo>
                <a:lnTo>
                  <a:pt x="0" y="1321067"/>
                </a:lnTo>
                <a:lnTo>
                  <a:pt x="565" y="1263073"/>
                </a:lnTo>
                <a:lnTo>
                  <a:pt x="2028" y="1202556"/>
                </a:lnTo>
                <a:lnTo>
                  <a:pt x="4441" y="1139443"/>
                </a:lnTo>
                <a:lnTo>
                  <a:pt x="7851" y="1073662"/>
                </a:lnTo>
                <a:lnTo>
                  <a:pt x="12309" y="1005140"/>
                </a:lnTo>
                <a:lnTo>
                  <a:pt x="17865" y="933805"/>
                </a:lnTo>
                <a:lnTo>
                  <a:pt x="24853" y="861363"/>
                </a:lnTo>
                <a:lnTo>
                  <a:pt x="33437" y="789776"/>
                </a:lnTo>
                <a:lnTo>
                  <a:pt x="43404" y="719354"/>
                </a:lnTo>
                <a:lnTo>
                  <a:pt x="54543" y="650405"/>
                </a:lnTo>
                <a:lnTo>
                  <a:pt x="66643" y="583240"/>
                </a:lnTo>
                <a:lnTo>
                  <a:pt x="79493" y="518168"/>
                </a:lnTo>
                <a:lnTo>
                  <a:pt x="92882" y="455496"/>
                </a:lnTo>
                <a:lnTo>
                  <a:pt x="106599" y="395536"/>
                </a:lnTo>
                <a:lnTo>
                  <a:pt x="120432" y="338596"/>
                </a:lnTo>
                <a:lnTo>
                  <a:pt x="134170" y="284984"/>
                </a:lnTo>
                <a:lnTo>
                  <a:pt x="147602" y="235011"/>
                </a:lnTo>
                <a:lnTo>
                  <a:pt x="160517" y="188986"/>
                </a:lnTo>
                <a:lnTo>
                  <a:pt x="172703" y="147217"/>
                </a:lnTo>
                <a:lnTo>
                  <a:pt x="183950" y="110015"/>
                </a:lnTo>
                <a:lnTo>
                  <a:pt x="202780" y="50544"/>
                </a:lnTo>
                <a:lnTo>
                  <a:pt x="215317" y="13048"/>
                </a:lnTo>
                <a:lnTo>
                  <a:pt x="219871" y="0"/>
                </a:lnTo>
                <a:lnTo>
                  <a:pt x="574188" y="255612"/>
                </a:lnTo>
                <a:lnTo>
                  <a:pt x="448573" y="475881"/>
                </a:lnTo>
                <a:lnTo>
                  <a:pt x="559012" y="556793"/>
                </a:lnTo>
                <a:lnTo>
                  <a:pt x="715920" y="356857"/>
                </a:lnTo>
                <a:lnTo>
                  <a:pt x="824874" y="426021"/>
                </a:lnTo>
                <a:lnTo>
                  <a:pt x="984195" y="248031"/>
                </a:lnTo>
                <a:lnTo>
                  <a:pt x="938640" y="189814"/>
                </a:lnTo>
                <a:lnTo>
                  <a:pt x="981668" y="159448"/>
                </a:lnTo>
                <a:lnTo>
                  <a:pt x="1338525" y="435317"/>
                </a:lnTo>
                <a:lnTo>
                  <a:pt x="1291853" y="756983"/>
                </a:lnTo>
                <a:lnTo>
                  <a:pt x="1078759" y="688975"/>
                </a:lnTo>
                <a:lnTo>
                  <a:pt x="924620" y="893000"/>
                </a:lnTo>
                <a:lnTo>
                  <a:pt x="1745230" y="1350899"/>
                </a:lnTo>
                <a:lnTo>
                  <a:pt x="1755287" y="1356035"/>
                </a:lnTo>
                <a:lnTo>
                  <a:pt x="1763088" y="1360694"/>
                </a:lnTo>
                <a:lnTo>
                  <a:pt x="1791601" y="1397477"/>
                </a:lnTo>
                <a:lnTo>
                  <a:pt x="1811382" y="1434360"/>
                </a:lnTo>
                <a:lnTo>
                  <a:pt x="1817882" y="1466021"/>
                </a:lnTo>
                <a:lnTo>
                  <a:pt x="1817379" y="1479785"/>
                </a:lnTo>
                <a:lnTo>
                  <a:pt x="1804410" y="1518297"/>
                </a:lnTo>
                <a:lnTo>
                  <a:pt x="1749764" y="1627466"/>
                </a:lnTo>
                <a:lnTo>
                  <a:pt x="1876713" y="1677327"/>
                </a:lnTo>
                <a:lnTo>
                  <a:pt x="1788143" y="1870938"/>
                </a:lnTo>
                <a:lnTo>
                  <a:pt x="1173184" y="292641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465510" y="3738218"/>
            <a:ext cx="527985" cy="367111"/>
          </a:xfrm>
          <a:custGeom>
            <a:avLst/>
            <a:gdLst/>
            <a:ahLst/>
            <a:cxnLst/>
            <a:rect l="l" t="t" r="r" b="b"/>
            <a:pathLst>
              <a:path w="1155700" h="828040">
                <a:moveTo>
                  <a:pt x="1051360" y="701014"/>
                </a:moveTo>
                <a:lnTo>
                  <a:pt x="778484" y="701014"/>
                </a:lnTo>
                <a:lnTo>
                  <a:pt x="876579" y="750074"/>
                </a:lnTo>
                <a:lnTo>
                  <a:pt x="882345" y="796213"/>
                </a:lnTo>
                <a:lnTo>
                  <a:pt x="954468" y="827951"/>
                </a:lnTo>
                <a:lnTo>
                  <a:pt x="1003300" y="801141"/>
                </a:lnTo>
                <a:lnTo>
                  <a:pt x="1051360" y="701014"/>
                </a:lnTo>
                <a:close/>
              </a:path>
              <a:path w="1155700" h="828040">
                <a:moveTo>
                  <a:pt x="135166" y="0"/>
                </a:moveTo>
                <a:lnTo>
                  <a:pt x="0" y="280441"/>
                </a:lnTo>
                <a:lnTo>
                  <a:pt x="406400" y="470941"/>
                </a:lnTo>
                <a:lnTo>
                  <a:pt x="383260" y="525043"/>
                </a:lnTo>
                <a:lnTo>
                  <a:pt x="673100" y="648741"/>
                </a:lnTo>
                <a:lnTo>
                  <a:pt x="666750" y="699541"/>
                </a:lnTo>
                <a:lnTo>
                  <a:pt x="742950" y="737641"/>
                </a:lnTo>
                <a:lnTo>
                  <a:pt x="778484" y="701014"/>
                </a:lnTo>
                <a:lnTo>
                  <a:pt x="1051360" y="701014"/>
                </a:lnTo>
                <a:lnTo>
                  <a:pt x="1155700" y="483641"/>
                </a:lnTo>
                <a:lnTo>
                  <a:pt x="889000" y="350291"/>
                </a:lnTo>
                <a:lnTo>
                  <a:pt x="902538" y="291376"/>
                </a:lnTo>
                <a:lnTo>
                  <a:pt x="895739" y="288480"/>
                </a:lnTo>
                <a:lnTo>
                  <a:pt x="761174" y="288480"/>
                </a:lnTo>
                <a:lnTo>
                  <a:pt x="135166" y="0"/>
                </a:lnTo>
                <a:close/>
              </a:path>
              <a:path w="1155700" h="828040">
                <a:moveTo>
                  <a:pt x="787400" y="242341"/>
                </a:moveTo>
                <a:lnTo>
                  <a:pt x="761174" y="288480"/>
                </a:lnTo>
                <a:lnTo>
                  <a:pt x="895739" y="288480"/>
                </a:lnTo>
                <a:lnTo>
                  <a:pt x="787400" y="242341"/>
                </a:lnTo>
                <a:close/>
              </a:path>
            </a:pathLst>
          </a:custGeom>
          <a:solidFill>
            <a:srgbClr val="B52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465510" y="3738218"/>
            <a:ext cx="527985" cy="367111"/>
          </a:xfrm>
          <a:custGeom>
            <a:avLst/>
            <a:gdLst/>
            <a:ahLst/>
            <a:cxnLst/>
            <a:rect l="l" t="t" r="r" b="b"/>
            <a:pathLst>
              <a:path w="1155700" h="828040">
                <a:moveTo>
                  <a:pt x="135166" y="0"/>
                </a:moveTo>
                <a:lnTo>
                  <a:pt x="0" y="280441"/>
                </a:lnTo>
                <a:lnTo>
                  <a:pt x="406400" y="470941"/>
                </a:lnTo>
                <a:lnTo>
                  <a:pt x="383260" y="525043"/>
                </a:lnTo>
                <a:lnTo>
                  <a:pt x="673100" y="648741"/>
                </a:lnTo>
                <a:lnTo>
                  <a:pt x="666750" y="699541"/>
                </a:lnTo>
                <a:lnTo>
                  <a:pt x="742950" y="737641"/>
                </a:lnTo>
                <a:lnTo>
                  <a:pt x="778484" y="701014"/>
                </a:lnTo>
                <a:lnTo>
                  <a:pt x="876579" y="750074"/>
                </a:lnTo>
                <a:lnTo>
                  <a:pt x="882345" y="796213"/>
                </a:lnTo>
                <a:lnTo>
                  <a:pt x="954468" y="827951"/>
                </a:lnTo>
                <a:lnTo>
                  <a:pt x="1003300" y="801141"/>
                </a:lnTo>
                <a:lnTo>
                  <a:pt x="1155700" y="483641"/>
                </a:lnTo>
                <a:lnTo>
                  <a:pt x="889000" y="350291"/>
                </a:lnTo>
                <a:lnTo>
                  <a:pt x="902538" y="291376"/>
                </a:lnTo>
                <a:lnTo>
                  <a:pt x="787400" y="242341"/>
                </a:lnTo>
                <a:lnTo>
                  <a:pt x="761174" y="288480"/>
                </a:lnTo>
                <a:lnTo>
                  <a:pt x="135166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014458" y="3961776"/>
            <a:ext cx="704366" cy="504778"/>
          </a:xfrm>
          <a:custGeom>
            <a:avLst/>
            <a:gdLst/>
            <a:ahLst/>
            <a:cxnLst/>
            <a:rect l="l" t="t" r="r" b="b"/>
            <a:pathLst>
              <a:path w="1541780" h="1138554">
                <a:moveTo>
                  <a:pt x="443471" y="0"/>
                </a:moveTo>
                <a:lnTo>
                  <a:pt x="209905" y="2959"/>
                </a:lnTo>
                <a:lnTo>
                  <a:pt x="176364" y="214350"/>
                </a:lnTo>
                <a:lnTo>
                  <a:pt x="0" y="555815"/>
                </a:lnTo>
                <a:lnTo>
                  <a:pt x="1232865" y="1138262"/>
                </a:lnTo>
                <a:lnTo>
                  <a:pt x="1371278" y="824864"/>
                </a:lnTo>
                <a:lnTo>
                  <a:pt x="1114590" y="824864"/>
                </a:lnTo>
                <a:lnTo>
                  <a:pt x="341464" y="449300"/>
                </a:lnTo>
                <a:lnTo>
                  <a:pt x="455764" y="169900"/>
                </a:lnTo>
                <a:lnTo>
                  <a:pt x="443471" y="0"/>
                </a:lnTo>
                <a:close/>
              </a:path>
              <a:path w="1541780" h="1138554">
                <a:moveTo>
                  <a:pt x="1389557" y="467131"/>
                </a:moveTo>
                <a:lnTo>
                  <a:pt x="1238770" y="555815"/>
                </a:lnTo>
                <a:lnTo>
                  <a:pt x="1114590" y="824864"/>
                </a:lnTo>
                <a:lnTo>
                  <a:pt x="1371278" y="824864"/>
                </a:lnTo>
                <a:lnTo>
                  <a:pt x="1389557" y="783475"/>
                </a:lnTo>
                <a:lnTo>
                  <a:pt x="1541614" y="658850"/>
                </a:lnTo>
                <a:lnTo>
                  <a:pt x="1389557" y="467131"/>
                </a:lnTo>
                <a:close/>
              </a:path>
            </a:pathLst>
          </a:custGeom>
          <a:solidFill>
            <a:srgbClr val="31A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014458" y="3961776"/>
            <a:ext cx="704366" cy="504778"/>
          </a:xfrm>
          <a:custGeom>
            <a:avLst/>
            <a:gdLst/>
            <a:ahLst/>
            <a:cxnLst/>
            <a:rect l="l" t="t" r="r" b="b"/>
            <a:pathLst>
              <a:path w="1541780" h="1138554">
                <a:moveTo>
                  <a:pt x="209905" y="2959"/>
                </a:moveTo>
                <a:lnTo>
                  <a:pt x="443471" y="0"/>
                </a:lnTo>
                <a:lnTo>
                  <a:pt x="455764" y="169900"/>
                </a:lnTo>
                <a:lnTo>
                  <a:pt x="341464" y="449300"/>
                </a:lnTo>
                <a:lnTo>
                  <a:pt x="1114590" y="824864"/>
                </a:lnTo>
                <a:lnTo>
                  <a:pt x="1238770" y="555815"/>
                </a:lnTo>
                <a:lnTo>
                  <a:pt x="1389557" y="467131"/>
                </a:lnTo>
                <a:lnTo>
                  <a:pt x="1541614" y="658850"/>
                </a:lnTo>
                <a:lnTo>
                  <a:pt x="1389557" y="783475"/>
                </a:lnTo>
                <a:lnTo>
                  <a:pt x="1232865" y="1138262"/>
                </a:lnTo>
                <a:lnTo>
                  <a:pt x="0" y="555815"/>
                </a:lnTo>
                <a:lnTo>
                  <a:pt x="176364" y="214350"/>
                </a:lnTo>
                <a:lnTo>
                  <a:pt x="209905" y="2959"/>
                </a:lnTo>
                <a:close/>
              </a:path>
            </a:pathLst>
          </a:custGeom>
          <a:ln w="12700">
            <a:solidFill>
              <a:srgbClr val="273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648627" y="3212227"/>
            <a:ext cx="2323133" cy="793906"/>
          </a:xfrm>
          <a:custGeom>
            <a:avLst/>
            <a:gdLst/>
            <a:ahLst/>
            <a:cxnLst/>
            <a:rect l="l" t="t" r="r" b="b"/>
            <a:pathLst>
              <a:path w="5085080" h="1790700">
                <a:moveTo>
                  <a:pt x="3080643" y="1511300"/>
                </a:moveTo>
                <a:lnTo>
                  <a:pt x="2355850" y="1511300"/>
                </a:lnTo>
                <a:lnTo>
                  <a:pt x="2413000" y="1524000"/>
                </a:lnTo>
                <a:lnTo>
                  <a:pt x="2456637" y="1625600"/>
                </a:lnTo>
                <a:lnTo>
                  <a:pt x="2583764" y="1646288"/>
                </a:lnTo>
                <a:lnTo>
                  <a:pt x="2559050" y="1746250"/>
                </a:lnTo>
                <a:lnTo>
                  <a:pt x="2768600" y="1790700"/>
                </a:lnTo>
                <a:lnTo>
                  <a:pt x="2800350" y="1701800"/>
                </a:lnTo>
                <a:lnTo>
                  <a:pt x="2921000" y="1587500"/>
                </a:lnTo>
                <a:lnTo>
                  <a:pt x="3063419" y="1587500"/>
                </a:lnTo>
                <a:lnTo>
                  <a:pt x="3080643" y="1511300"/>
                </a:lnTo>
                <a:close/>
              </a:path>
              <a:path w="5085080" h="1790700">
                <a:moveTo>
                  <a:pt x="4145978" y="1352448"/>
                </a:moveTo>
                <a:lnTo>
                  <a:pt x="4114469" y="1496948"/>
                </a:lnTo>
                <a:lnTo>
                  <a:pt x="4164495" y="1508074"/>
                </a:lnTo>
                <a:lnTo>
                  <a:pt x="4142270" y="1604403"/>
                </a:lnTo>
                <a:lnTo>
                  <a:pt x="5005146" y="1785251"/>
                </a:lnTo>
                <a:lnTo>
                  <a:pt x="5010150" y="1733550"/>
                </a:lnTo>
                <a:lnTo>
                  <a:pt x="5074318" y="1733550"/>
                </a:lnTo>
                <a:lnTo>
                  <a:pt x="5084978" y="1530985"/>
                </a:lnTo>
                <a:lnTo>
                  <a:pt x="4824806" y="1474812"/>
                </a:lnTo>
                <a:lnTo>
                  <a:pt x="4826894" y="1439341"/>
                </a:lnTo>
                <a:lnTo>
                  <a:pt x="4697679" y="1439341"/>
                </a:lnTo>
                <a:lnTo>
                  <a:pt x="4375416" y="1374292"/>
                </a:lnTo>
                <a:lnTo>
                  <a:pt x="4377471" y="1365250"/>
                </a:lnTo>
                <a:lnTo>
                  <a:pt x="4203700" y="1365250"/>
                </a:lnTo>
                <a:lnTo>
                  <a:pt x="4145978" y="1352448"/>
                </a:lnTo>
                <a:close/>
              </a:path>
              <a:path w="5085080" h="1790700">
                <a:moveTo>
                  <a:pt x="5074318" y="1733550"/>
                </a:moveTo>
                <a:lnTo>
                  <a:pt x="5010150" y="1733550"/>
                </a:lnTo>
                <a:lnTo>
                  <a:pt x="5073650" y="1746250"/>
                </a:lnTo>
                <a:lnTo>
                  <a:pt x="5074318" y="1733550"/>
                </a:lnTo>
                <a:close/>
              </a:path>
              <a:path w="5085080" h="1790700">
                <a:moveTo>
                  <a:pt x="2515768" y="960386"/>
                </a:moveTo>
                <a:lnTo>
                  <a:pt x="2228850" y="1206500"/>
                </a:lnTo>
                <a:lnTo>
                  <a:pt x="2197100" y="1352550"/>
                </a:lnTo>
                <a:lnTo>
                  <a:pt x="2054555" y="1353604"/>
                </a:lnTo>
                <a:lnTo>
                  <a:pt x="1993900" y="1543050"/>
                </a:lnTo>
                <a:lnTo>
                  <a:pt x="2120900" y="1631950"/>
                </a:lnTo>
                <a:lnTo>
                  <a:pt x="2317750" y="1619250"/>
                </a:lnTo>
                <a:lnTo>
                  <a:pt x="2355850" y="1511300"/>
                </a:lnTo>
                <a:lnTo>
                  <a:pt x="3080643" y="1511300"/>
                </a:lnTo>
                <a:lnTo>
                  <a:pt x="3201213" y="977900"/>
                </a:lnTo>
                <a:lnTo>
                  <a:pt x="2597150" y="977900"/>
                </a:lnTo>
                <a:lnTo>
                  <a:pt x="2515768" y="960386"/>
                </a:lnTo>
                <a:close/>
              </a:path>
              <a:path w="5085080" h="1790700">
                <a:moveTo>
                  <a:pt x="3063419" y="1587500"/>
                </a:moveTo>
                <a:lnTo>
                  <a:pt x="2921000" y="1587500"/>
                </a:lnTo>
                <a:lnTo>
                  <a:pt x="3056813" y="1616722"/>
                </a:lnTo>
                <a:lnTo>
                  <a:pt x="3063419" y="1587500"/>
                </a:lnTo>
                <a:close/>
              </a:path>
              <a:path w="5085080" h="1790700">
                <a:moveTo>
                  <a:pt x="1556800" y="1347685"/>
                </a:moveTo>
                <a:lnTo>
                  <a:pt x="1108456" y="1347685"/>
                </a:lnTo>
                <a:lnTo>
                  <a:pt x="1197152" y="1418653"/>
                </a:lnTo>
                <a:lnTo>
                  <a:pt x="1158722" y="1465948"/>
                </a:lnTo>
                <a:lnTo>
                  <a:pt x="1291767" y="1581238"/>
                </a:lnTo>
                <a:lnTo>
                  <a:pt x="1410017" y="1451165"/>
                </a:lnTo>
                <a:lnTo>
                  <a:pt x="1463329" y="1451165"/>
                </a:lnTo>
                <a:lnTo>
                  <a:pt x="1556800" y="1347685"/>
                </a:lnTo>
                <a:close/>
              </a:path>
              <a:path w="5085080" h="1790700">
                <a:moveTo>
                  <a:pt x="1463329" y="1451165"/>
                </a:moveTo>
                <a:lnTo>
                  <a:pt x="1410017" y="1451165"/>
                </a:lnTo>
                <a:lnTo>
                  <a:pt x="1436624" y="1480731"/>
                </a:lnTo>
                <a:lnTo>
                  <a:pt x="1463329" y="1451165"/>
                </a:lnTo>
                <a:close/>
              </a:path>
              <a:path w="5085080" h="1790700">
                <a:moveTo>
                  <a:pt x="4711700" y="1397000"/>
                </a:moveTo>
                <a:lnTo>
                  <a:pt x="4697679" y="1439341"/>
                </a:lnTo>
                <a:lnTo>
                  <a:pt x="4826894" y="1439341"/>
                </a:lnTo>
                <a:lnTo>
                  <a:pt x="4827765" y="1424546"/>
                </a:lnTo>
                <a:lnTo>
                  <a:pt x="4711700" y="1397000"/>
                </a:lnTo>
                <a:close/>
              </a:path>
              <a:path w="5085080" h="1790700">
                <a:moveTo>
                  <a:pt x="1257138" y="1090460"/>
                </a:moveTo>
                <a:lnTo>
                  <a:pt x="874890" y="1090460"/>
                </a:lnTo>
                <a:lnTo>
                  <a:pt x="920750" y="1136650"/>
                </a:lnTo>
                <a:lnTo>
                  <a:pt x="895591" y="1167333"/>
                </a:lnTo>
                <a:lnTo>
                  <a:pt x="999070" y="1264907"/>
                </a:lnTo>
                <a:lnTo>
                  <a:pt x="971550" y="1295400"/>
                </a:lnTo>
                <a:lnTo>
                  <a:pt x="1066800" y="1384300"/>
                </a:lnTo>
                <a:lnTo>
                  <a:pt x="1108456" y="1347685"/>
                </a:lnTo>
                <a:lnTo>
                  <a:pt x="1556800" y="1347685"/>
                </a:lnTo>
                <a:lnTo>
                  <a:pt x="1684985" y="1205776"/>
                </a:lnTo>
                <a:lnTo>
                  <a:pt x="1741042" y="1205776"/>
                </a:lnTo>
                <a:lnTo>
                  <a:pt x="1746086" y="1200150"/>
                </a:lnTo>
                <a:lnTo>
                  <a:pt x="1333500" y="1200150"/>
                </a:lnTo>
                <a:lnTo>
                  <a:pt x="1270000" y="1143000"/>
                </a:lnTo>
                <a:lnTo>
                  <a:pt x="1291767" y="1122984"/>
                </a:lnTo>
                <a:lnTo>
                  <a:pt x="1257138" y="1090460"/>
                </a:lnTo>
                <a:close/>
              </a:path>
              <a:path w="5085080" h="1790700">
                <a:moveTo>
                  <a:pt x="4457440" y="1013396"/>
                </a:moveTo>
                <a:lnTo>
                  <a:pt x="3940327" y="1013396"/>
                </a:lnTo>
                <a:lnTo>
                  <a:pt x="4262691" y="1096772"/>
                </a:lnTo>
                <a:lnTo>
                  <a:pt x="4203700" y="1365250"/>
                </a:lnTo>
                <a:lnTo>
                  <a:pt x="4377471" y="1365250"/>
                </a:lnTo>
                <a:lnTo>
                  <a:pt x="4457440" y="1013396"/>
                </a:lnTo>
                <a:close/>
              </a:path>
              <a:path w="5085080" h="1790700">
                <a:moveTo>
                  <a:pt x="1741042" y="1205776"/>
                </a:moveTo>
                <a:lnTo>
                  <a:pt x="1684985" y="1205776"/>
                </a:lnTo>
                <a:lnTo>
                  <a:pt x="1714538" y="1235341"/>
                </a:lnTo>
                <a:lnTo>
                  <a:pt x="1741042" y="1205776"/>
                </a:lnTo>
                <a:close/>
              </a:path>
              <a:path w="5085080" h="1790700">
                <a:moveTo>
                  <a:pt x="1536700" y="901700"/>
                </a:moveTo>
                <a:lnTo>
                  <a:pt x="1441450" y="990600"/>
                </a:lnTo>
                <a:lnTo>
                  <a:pt x="1486890" y="1040206"/>
                </a:lnTo>
                <a:lnTo>
                  <a:pt x="1333500" y="1200150"/>
                </a:lnTo>
                <a:lnTo>
                  <a:pt x="1746086" y="1200150"/>
                </a:lnTo>
                <a:lnTo>
                  <a:pt x="1791411" y="1149591"/>
                </a:lnTo>
                <a:lnTo>
                  <a:pt x="1746250" y="1104900"/>
                </a:lnTo>
                <a:lnTo>
                  <a:pt x="1841677" y="1004735"/>
                </a:lnTo>
                <a:lnTo>
                  <a:pt x="1911935" y="1004735"/>
                </a:lnTo>
                <a:lnTo>
                  <a:pt x="1981200" y="939800"/>
                </a:lnTo>
                <a:lnTo>
                  <a:pt x="1572628" y="939685"/>
                </a:lnTo>
                <a:lnTo>
                  <a:pt x="1536700" y="901700"/>
                </a:lnTo>
                <a:close/>
              </a:path>
              <a:path w="5085080" h="1790700">
                <a:moveTo>
                  <a:pt x="1099540" y="1010640"/>
                </a:moveTo>
                <a:lnTo>
                  <a:pt x="747763" y="1010640"/>
                </a:lnTo>
                <a:lnTo>
                  <a:pt x="848283" y="1117079"/>
                </a:lnTo>
                <a:lnTo>
                  <a:pt x="874890" y="1090460"/>
                </a:lnTo>
                <a:lnTo>
                  <a:pt x="1257138" y="1090460"/>
                </a:lnTo>
                <a:lnTo>
                  <a:pt x="1231946" y="1066800"/>
                </a:lnTo>
                <a:lnTo>
                  <a:pt x="1155700" y="1066800"/>
                </a:lnTo>
                <a:lnTo>
                  <a:pt x="1099540" y="1010640"/>
                </a:lnTo>
                <a:close/>
              </a:path>
              <a:path w="5085080" h="1790700">
                <a:moveTo>
                  <a:pt x="4472847" y="945603"/>
                </a:moveTo>
                <a:lnTo>
                  <a:pt x="3665855" y="945603"/>
                </a:lnTo>
                <a:lnTo>
                  <a:pt x="3818051" y="985608"/>
                </a:lnTo>
                <a:lnTo>
                  <a:pt x="3810723" y="1040206"/>
                </a:lnTo>
                <a:lnTo>
                  <a:pt x="3927360" y="1067130"/>
                </a:lnTo>
                <a:lnTo>
                  <a:pt x="3940327" y="1013396"/>
                </a:lnTo>
                <a:lnTo>
                  <a:pt x="4457440" y="1013396"/>
                </a:lnTo>
                <a:lnTo>
                  <a:pt x="4472847" y="945603"/>
                </a:lnTo>
                <a:close/>
              </a:path>
              <a:path w="5085080" h="1790700">
                <a:moveTo>
                  <a:pt x="1194193" y="1031341"/>
                </a:moveTo>
                <a:lnTo>
                  <a:pt x="1155700" y="1066800"/>
                </a:lnTo>
                <a:lnTo>
                  <a:pt x="1231946" y="1066800"/>
                </a:lnTo>
                <a:lnTo>
                  <a:pt x="1194193" y="1031341"/>
                </a:lnTo>
                <a:close/>
              </a:path>
              <a:path w="5085080" h="1790700">
                <a:moveTo>
                  <a:pt x="938299" y="821423"/>
                </a:moveTo>
                <a:lnTo>
                  <a:pt x="517156" y="821423"/>
                </a:lnTo>
                <a:lnTo>
                  <a:pt x="584200" y="889000"/>
                </a:lnTo>
                <a:lnTo>
                  <a:pt x="647700" y="946150"/>
                </a:lnTo>
                <a:lnTo>
                  <a:pt x="617677" y="972210"/>
                </a:lnTo>
                <a:lnTo>
                  <a:pt x="697496" y="1052029"/>
                </a:lnTo>
                <a:lnTo>
                  <a:pt x="747763" y="1010640"/>
                </a:lnTo>
                <a:lnTo>
                  <a:pt x="1099540" y="1010640"/>
                </a:lnTo>
                <a:lnTo>
                  <a:pt x="977900" y="889000"/>
                </a:lnTo>
                <a:lnTo>
                  <a:pt x="920750" y="889000"/>
                </a:lnTo>
                <a:lnTo>
                  <a:pt x="895591" y="859866"/>
                </a:lnTo>
                <a:lnTo>
                  <a:pt x="938299" y="821423"/>
                </a:lnTo>
                <a:close/>
              </a:path>
              <a:path w="5085080" h="1790700">
                <a:moveTo>
                  <a:pt x="1911935" y="1004735"/>
                </a:moveTo>
                <a:lnTo>
                  <a:pt x="1841677" y="1004735"/>
                </a:lnTo>
                <a:lnTo>
                  <a:pt x="1879600" y="1035050"/>
                </a:lnTo>
                <a:lnTo>
                  <a:pt x="1911935" y="1004735"/>
                </a:lnTo>
                <a:close/>
              </a:path>
              <a:path w="5085080" h="1790700">
                <a:moveTo>
                  <a:pt x="4455804" y="845083"/>
                </a:moveTo>
                <a:lnTo>
                  <a:pt x="3231235" y="845083"/>
                </a:lnTo>
                <a:lnTo>
                  <a:pt x="3549650" y="920750"/>
                </a:lnTo>
                <a:lnTo>
                  <a:pt x="3538728" y="978115"/>
                </a:lnTo>
                <a:lnTo>
                  <a:pt x="3651250" y="1003300"/>
                </a:lnTo>
                <a:lnTo>
                  <a:pt x="3665855" y="945603"/>
                </a:lnTo>
                <a:lnTo>
                  <a:pt x="4472847" y="945603"/>
                </a:lnTo>
                <a:lnTo>
                  <a:pt x="4493679" y="853947"/>
                </a:lnTo>
                <a:lnTo>
                  <a:pt x="4455804" y="845083"/>
                </a:lnTo>
                <a:close/>
              </a:path>
              <a:path w="5085080" h="1790700">
                <a:moveTo>
                  <a:pt x="3230566" y="848042"/>
                </a:moveTo>
                <a:lnTo>
                  <a:pt x="2477338" y="848042"/>
                </a:lnTo>
                <a:lnTo>
                  <a:pt x="2616288" y="877595"/>
                </a:lnTo>
                <a:lnTo>
                  <a:pt x="2597150" y="977900"/>
                </a:lnTo>
                <a:lnTo>
                  <a:pt x="3201213" y="977900"/>
                </a:lnTo>
                <a:lnTo>
                  <a:pt x="3230566" y="848042"/>
                </a:lnTo>
                <a:close/>
              </a:path>
              <a:path w="5085080" h="1790700">
                <a:moveTo>
                  <a:pt x="1732280" y="703160"/>
                </a:moveTo>
                <a:lnTo>
                  <a:pt x="1638300" y="800099"/>
                </a:lnTo>
                <a:lnTo>
                  <a:pt x="1676400" y="831850"/>
                </a:lnTo>
                <a:lnTo>
                  <a:pt x="1572628" y="939685"/>
                </a:lnTo>
                <a:lnTo>
                  <a:pt x="1981104" y="939685"/>
                </a:lnTo>
                <a:lnTo>
                  <a:pt x="1949450" y="901700"/>
                </a:lnTo>
                <a:lnTo>
                  <a:pt x="2100694" y="750455"/>
                </a:lnTo>
                <a:lnTo>
                  <a:pt x="1779587" y="750455"/>
                </a:lnTo>
                <a:lnTo>
                  <a:pt x="1732280" y="703160"/>
                </a:lnTo>
                <a:close/>
              </a:path>
              <a:path w="5085080" h="1790700">
                <a:moveTo>
                  <a:pt x="3938041" y="723899"/>
                </a:moveTo>
                <a:lnTo>
                  <a:pt x="2127250" y="723899"/>
                </a:lnTo>
                <a:lnTo>
                  <a:pt x="2222500" y="755649"/>
                </a:lnTo>
                <a:lnTo>
                  <a:pt x="2209800" y="806449"/>
                </a:lnTo>
                <a:lnTo>
                  <a:pt x="2374900" y="806449"/>
                </a:lnTo>
                <a:lnTo>
                  <a:pt x="2355850" y="857250"/>
                </a:lnTo>
                <a:lnTo>
                  <a:pt x="2470150" y="895350"/>
                </a:lnTo>
                <a:lnTo>
                  <a:pt x="2477338" y="848042"/>
                </a:lnTo>
                <a:lnTo>
                  <a:pt x="3230566" y="848042"/>
                </a:lnTo>
                <a:lnTo>
                  <a:pt x="3231235" y="845083"/>
                </a:lnTo>
                <a:lnTo>
                  <a:pt x="4455804" y="845083"/>
                </a:lnTo>
                <a:lnTo>
                  <a:pt x="3938041" y="723899"/>
                </a:lnTo>
                <a:close/>
              </a:path>
              <a:path w="5085080" h="1790700">
                <a:moveTo>
                  <a:pt x="952500" y="863600"/>
                </a:moveTo>
                <a:lnTo>
                  <a:pt x="920750" y="889000"/>
                </a:lnTo>
                <a:lnTo>
                  <a:pt x="977900" y="889000"/>
                </a:lnTo>
                <a:lnTo>
                  <a:pt x="952500" y="863600"/>
                </a:lnTo>
                <a:close/>
              </a:path>
              <a:path w="5085080" h="1790700">
                <a:moveTo>
                  <a:pt x="561385" y="561251"/>
                </a:moveTo>
                <a:lnTo>
                  <a:pt x="319062" y="561251"/>
                </a:lnTo>
                <a:lnTo>
                  <a:pt x="351586" y="593763"/>
                </a:lnTo>
                <a:lnTo>
                  <a:pt x="311150" y="634999"/>
                </a:lnTo>
                <a:lnTo>
                  <a:pt x="444500" y="749299"/>
                </a:lnTo>
                <a:lnTo>
                  <a:pt x="413677" y="774128"/>
                </a:lnTo>
                <a:lnTo>
                  <a:pt x="495300" y="844550"/>
                </a:lnTo>
                <a:lnTo>
                  <a:pt x="517156" y="821423"/>
                </a:lnTo>
                <a:lnTo>
                  <a:pt x="938299" y="821423"/>
                </a:lnTo>
                <a:lnTo>
                  <a:pt x="954722" y="806640"/>
                </a:lnTo>
                <a:lnTo>
                  <a:pt x="880755" y="738644"/>
                </a:lnTo>
                <a:lnTo>
                  <a:pt x="818718" y="738644"/>
                </a:lnTo>
                <a:lnTo>
                  <a:pt x="655556" y="577849"/>
                </a:lnTo>
                <a:lnTo>
                  <a:pt x="577850" y="577849"/>
                </a:lnTo>
                <a:lnTo>
                  <a:pt x="561385" y="561251"/>
                </a:lnTo>
                <a:close/>
              </a:path>
              <a:path w="5085080" h="1790700">
                <a:moveTo>
                  <a:pt x="2060448" y="327685"/>
                </a:moveTo>
                <a:lnTo>
                  <a:pt x="1956981" y="434124"/>
                </a:lnTo>
                <a:lnTo>
                  <a:pt x="1989505" y="463689"/>
                </a:lnTo>
                <a:lnTo>
                  <a:pt x="1788452" y="661771"/>
                </a:lnTo>
                <a:lnTo>
                  <a:pt x="1829841" y="706119"/>
                </a:lnTo>
                <a:lnTo>
                  <a:pt x="1779587" y="750455"/>
                </a:lnTo>
                <a:lnTo>
                  <a:pt x="2100694" y="750455"/>
                </a:lnTo>
                <a:lnTo>
                  <a:pt x="2127250" y="723899"/>
                </a:lnTo>
                <a:lnTo>
                  <a:pt x="3938041" y="723899"/>
                </a:lnTo>
                <a:lnTo>
                  <a:pt x="3887361" y="712038"/>
                </a:lnTo>
                <a:lnTo>
                  <a:pt x="3000629" y="712038"/>
                </a:lnTo>
                <a:lnTo>
                  <a:pt x="2592641" y="632218"/>
                </a:lnTo>
                <a:lnTo>
                  <a:pt x="2585599" y="564197"/>
                </a:lnTo>
                <a:lnTo>
                  <a:pt x="2412288" y="564197"/>
                </a:lnTo>
                <a:lnTo>
                  <a:pt x="2296985" y="543509"/>
                </a:lnTo>
                <a:lnTo>
                  <a:pt x="2406650" y="412749"/>
                </a:lnTo>
                <a:lnTo>
                  <a:pt x="2501900" y="393699"/>
                </a:lnTo>
                <a:lnTo>
                  <a:pt x="2515768" y="380898"/>
                </a:lnTo>
                <a:lnTo>
                  <a:pt x="2119579" y="380898"/>
                </a:lnTo>
                <a:lnTo>
                  <a:pt x="2060448" y="327685"/>
                </a:lnTo>
                <a:close/>
              </a:path>
              <a:path w="5085080" h="1790700">
                <a:moveTo>
                  <a:pt x="850900" y="711199"/>
                </a:moveTo>
                <a:lnTo>
                  <a:pt x="818718" y="738644"/>
                </a:lnTo>
                <a:lnTo>
                  <a:pt x="880755" y="738644"/>
                </a:lnTo>
                <a:lnTo>
                  <a:pt x="850900" y="711199"/>
                </a:lnTo>
                <a:close/>
              </a:path>
              <a:path w="5085080" h="1790700">
                <a:moveTo>
                  <a:pt x="3040773" y="513892"/>
                </a:moveTo>
                <a:lnTo>
                  <a:pt x="3000629" y="712038"/>
                </a:lnTo>
                <a:lnTo>
                  <a:pt x="3887361" y="712038"/>
                </a:lnTo>
                <a:lnTo>
                  <a:pt x="3040773" y="513892"/>
                </a:lnTo>
                <a:close/>
              </a:path>
              <a:path w="5085080" h="1790700">
                <a:moveTo>
                  <a:pt x="552892" y="491616"/>
                </a:moveTo>
                <a:lnTo>
                  <a:pt x="165531" y="491616"/>
                </a:lnTo>
                <a:lnTo>
                  <a:pt x="280631" y="599681"/>
                </a:lnTo>
                <a:lnTo>
                  <a:pt x="319062" y="561251"/>
                </a:lnTo>
                <a:lnTo>
                  <a:pt x="561385" y="561251"/>
                </a:lnTo>
                <a:lnTo>
                  <a:pt x="546722" y="546468"/>
                </a:lnTo>
                <a:lnTo>
                  <a:pt x="577850" y="514349"/>
                </a:lnTo>
                <a:lnTo>
                  <a:pt x="552892" y="491616"/>
                </a:lnTo>
                <a:close/>
              </a:path>
              <a:path w="5085080" h="1790700">
                <a:moveTo>
                  <a:pt x="614718" y="537603"/>
                </a:moveTo>
                <a:lnTo>
                  <a:pt x="577850" y="577849"/>
                </a:lnTo>
                <a:lnTo>
                  <a:pt x="655556" y="577849"/>
                </a:lnTo>
                <a:lnTo>
                  <a:pt x="614718" y="537603"/>
                </a:lnTo>
                <a:close/>
              </a:path>
              <a:path w="5085080" h="1790700">
                <a:moveTo>
                  <a:pt x="2444750" y="520699"/>
                </a:moveTo>
                <a:lnTo>
                  <a:pt x="2412288" y="564197"/>
                </a:lnTo>
                <a:lnTo>
                  <a:pt x="2585599" y="564197"/>
                </a:lnTo>
                <a:lnTo>
                  <a:pt x="2583764" y="546468"/>
                </a:lnTo>
                <a:lnTo>
                  <a:pt x="2444750" y="520699"/>
                </a:lnTo>
                <a:close/>
              </a:path>
              <a:path w="5085080" h="1790700">
                <a:moveTo>
                  <a:pt x="180111" y="168033"/>
                </a:moveTo>
                <a:lnTo>
                  <a:pt x="0" y="355599"/>
                </a:lnTo>
                <a:lnTo>
                  <a:pt x="63500" y="419099"/>
                </a:lnTo>
                <a:lnTo>
                  <a:pt x="44450" y="444499"/>
                </a:lnTo>
                <a:lnTo>
                  <a:pt x="129844" y="528726"/>
                </a:lnTo>
                <a:lnTo>
                  <a:pt x="165531" y="491616"/>
                </a:lnTo>
                <a:lnTo>
                  <a:pt x="552892" y="491616"/>
                </a:lnTo>
                <a:lnTo>
                  <a:pt x="431450" y="380999"/>
                </a:lnTo>
                <a:lnTo>
                  <a:pt x="368300" y="380999"/>
                </a:lnTo>
                <a:lnTo>
                  <a:pt x="333667" y="344208"/>
                </a:lnTo>
                <a:lnTo>
                  <a:pt x="375119" y="300456"/>
                </a:lnTo>
                <a:lnTo>
                  <a:pt x="321223" y="245173"/>
                </a:lnTo>
                <a:lnTo>
                  <a:pt x="250748" y="245173"/>
                </a:lnTo>
                <a:lnTo>
                  <a:pt x="180111" y="168033"/>
                </a:lnTo>
                <a:close/>
              </a:path>
              <a:path w="5085080" h="1790700">
                <a:moveTo>
                  <a:pt x="398894" y="351345"/>
                </a:moveTo>
                <a:lnTo>
                  <a:pt x="368300" y="380999"/>
                </a:lnTo>
                <a:lnTo>
                  <a:pt x="431450" y="380999"/>
                </a:lnTo>
                <a:lnTo>
                  <a:pt x="398894" y="351345"/>
                </a:lnTo>
                <a:close/>
              </a:path>
              <a:path w="5085080" h="1790700">
                <a:moveTo>
                  <a:pt x="2305050" y="190499"/>
                </a:moveTo>
                <a:lnTo>
                  <a:pt x="2119579" y="380898"/>
                </a:lnTo>
                <a:lnTo>
                  <a:pt x="2515768" y="380898"/>
                </a:lnTo>
                <a:lnTo>
                  <a:pt x="2584450" y="317499"/>
                </a:lnTo>
                <a:lnTo>
                  <a:pt x="2753783" y="222249"/>
                </a:lnTo>
                <a:lnTo>
                  <a:pt x="2349500" y="222249"/>
                </a:lnTo>
                <a:lnTo>
                  <a:pt x="2305050" y="190499"/>
                </a:lnTo>
                <a:close/>
              </a:path>
              <a:path w="5085080" h="1790700">
                <a:moveTo>
                  <a:pt x="285292" y="208318"/>
                </a:moveTo>
                <a:lnTo>
                  <a:pt x="250748" y="245173"/>
                </a:lnTo>
                <a:lnTo>
                  <a:pt x="321223" y="245173"/>
                </a:lnTo>
                <a:lnTo>
                  <a:pt x="285292" y="208318"/>
                </a:lnTo>
                <a:close/>
              </a:path>
              <a:path w="5085080" h="1790700">
                <a:moveTo>
                  <a:pt x="2552700" y="0"/>
                </a:moveTo>
                <a:lnTo>
                  <a:pt x="2349500" y="222249"/>
                </a:lnTo>
                <a:lnTo>
                  <a:pt x="2753783" y="222249"/>
                </a:lnTo>
                <a:lnTo>
                  <a:pt x="2787650" y="203199"/>
                </a:lnTo>
                <a:lnTo>
                  <a:pt x="2552700" y="0"/>
                </a:lnTo>
                <a:close/>
              </a:path>
            </a:pathLst>
          </a:custGeom>
          <a:solidFill>
            <a:srgbClr val="DFB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648627" y="3212227"/>
            <a:ext cx="2323133" cy="793906"/>
          </a:xfrm>
          <a:custGeom>
            <a:avLst/>
            <a:gdLst/>
            <a:ahLst/>
            <a:cxnLst/>
            <a:rect l="l" t="t" r="r" b="b"/>
            <a:pathLst>
              <a:path w="5085080" h="1790700">
                <a:moveTo>
                  <a:pt x="180111" y="168033"/>
                </a:moveTo>
                <a:lnTo>
                  <a:pt x="0" y="355599"/>
                </a:lnTo>
                <a:lnTo>
                  <a:pt x="63500" y="419099"/>
                </a:lnTo>
                <a:lnTo>
                  <a:pt x="44450" y="444499"/>
                </a:lnTo>
                <a:lnTo>
                  <a:pt x="129844" y="528726"/>
                </a:lnTo>
                <a:lnTo>
                  <a:pt x="165531" y="491616"/>
                </a:lnTo>
                <a:lnTo>
                  <a:pt x="280631" y="599681"/>
                </a:lnTo>
                <a:lnTo>
                  <a:pt x="319062" y="561251"/>
                </a:lnTo>
                <a:lnTo>
                  <a:pt x="351586" y="593763"/>
                </a:lnTo>
                <a:lnTo>
                  <a:pt x="311150" y="634999"/>
                </a:lnTo>
                <a:lnTo>
                  <a:pt x="444500" y="749299"/>
                </a:lnTo>
                <a:lnTo>
                  <a:pt x="413677" y="774128"/>
                </a:lnTo>
                <a:lnTo>
                  <a:pt x="495300" y="844550"/>
                </a:lnTo>
                <a:lnTo>
                  <a:pt x="517156" y="821423"/>
                </a:lnTo>
                <a:lnTo>
                  <a:pt x="584200" y="889000"/>
                </a:lnTo>
                <a:lnTo>
                  <a:pt x="647700" y="946150"/>
                </a:lnTo>
                <a:lnTo>
                  <a:pt x="617677" y="972210"/>
                </a:lnTo>
                <a:lnTo>
                  <a:pt x="697496" y="1052029"/>
                </a:lnTo>
                <a:lnTo>
                  <a:pt x="747763" y="1010640"/>
                </a:lnTo>
                <a:lnTo>
                  <a:pt x="848283" y="1117079"/>
                </a:lnTo>
                <a:lnTo>
                  <a:pt x="874890" y="1090460"/>
                </a:lnTo>
                <a:lnTo>
                  <a:pt x="920750" y="1136650"/>
                </a:lnTo>
                <a:lnTo>
                  <a:pt x="895591" y="1167333"/>
                </a:lnTo>
                <a:lnTo>
                  <a:pt x="999070" y="1264907"/>
                </a:lnTo>
                <a:lnTo>
                  <a:pt x="971550" y="1295400"/>
                </a:lnTo>
                <a:lnTo>
                  <a:pt x="1066800" y="1384300"/>
                </a:lnTo>
                <a:lnTo>
                  <a:pt x="1108456" y="1347685"/>
                </a:lnTo>
                <a:lnTo>
                  <a:pt x="1197152" y="1418653"/>
                </a:lnTo>
                <a:lnTo>
                  <a:pt x="1158722" y="1465948"/>
                </a:lnTo>
                <a:lnTo>
                  <a:pt x="1291767" y="1581238"/>
                </a:lnTo>
                <a:lnTo>
                  <a:pt x="1410017" y="1451165"/>
                </a:lnTo>
                <a:lnTo>
                  <a:pt x="1436624" y="1480731"/>
                </a:lnTo>
                <a:lnTo>
                  <a:pt x="1684985" y="1205776"/>
                </a:lnTo>
                <a:lnTo>
                  <a:pt x="1714538" y="1235341"/>
                </a:lnTo>
                <a:lnTo>
                  <a:pt x="1791411" y="1149591"/>
                </a:lnTo>
                <a:lnTo>
                  <a:pt x="1746250" y="1104900"/>
                </a:lnTo>
                <a:lnTo>
                  <a:pt x="1841677" y="1004735"/>
                </a:lnTo>
                <a:lnTo>
                  <a:pt x="1879600" y="1035050"/>
                </a:lnTo>
                <a:lnTo>
                  <a:pt x="1981200" y="939800"/>
                </a:lnTo>
                <a:lnTo>
                  <a:pt x="1949450" y="901700"/>
                </a:lnTo>
                <a:lnTo>
                  <a:pt x="2127250" y="723899"/>
                </a:lnTo>
                <a:lnTo>
                  <a:pt x="2222500" y="755649"/>
                </a:lnTo>
                <a:lnTo>
                  <a:pt x="2209800" y="806449"/>
                </a:lnTo>
                <a:lnTo>
                  <a:pt x="2374900" y="806449"/>
                </a:lnTo>
                <a:lnTo>
                  <a:pt x="2355850" y="857250"/>
                </a:lnTo>
                <a:lnTo>
                  <a:pt x="2470150" y="895350"/>
                </a:lnTo>
                <a:lnTo>
                  <a:pt x="2477338" y="848042"/>
                </a:lnTo>
                <a:lnTo>
                  <a:pt x="2616288" y="877595"/>
                </a:lnTo>
                <a:lnTo>
                  <a:pt x="2597150" y="977900"/>
                </a:lnTo>
                <a:lnTo>
                  <a:pt x="2515768" y="960386"/>
                </a:lnTo>
                <a:lnTo>
                  <a:pt x="2228850" y="1206500"/>
                </a:lnTo>
                <a:lnTo>
                  <a:pt x="2197100" y="1352550"/>
                </a:lnTo>
                <a:lnTo>
                  <a:pt x="2054555" y="1353604"/>
                </a:lnTo>
                <a:lnTo>
                  <a:pt x="1993900" y="1543050"/>
                </a:lnTo>
                <a:lnTo>
                  <a:pt x="2120900" y="1631950"/>
                </a:lnTo>
                <a:lnTo>
                  <a:pt x="2317750" y="1619250"/>
                </a:lnTo>
                <a:lnTo>
                  <a:pt x="2355850" y="1511300"/>
                </a:lnTo>
                <a:lnTo>
                  <a:pt x="2413000" y="1524000"/>
                </a:lnTo>
                <a:lnTo>
                  <a:pt x="2456637" y="1625600"/>
                </a:lnTo>
                <a:lnTo>
                  <a:pt x="2583764" y="1646288"/>
                </a:lnTo>
                <a:lnTo>
                  <a:pt x="2559050" y="1746250"/>
                </a:lnTo>
                <a:lnTo>
                  <a:pt x="2768600" y="1790700"/>
                </a:lnTo>
                <a:lnTo>
                  <a:pt x="2800350" y="1701800"/>
                </a:lnTo>
                <a:lnTo>
                  <a:pt x="2921000" y="1587500"/>
                </a:lnTo>
                <a:lnTo>
                  <a:pt x="3056813" y="1616722"/>
                </a:lnTo>
                <a:lnTo>
                  <a:pt x="3231235" y="845083"/>
                </a:lnTo>
                <a:lnTo>
                  <a:pt x="3549650" y="920750"/>
                </a:lnTo>
                <a:lnTo>
                  <a:pt x="3538728" y="978115"/>
                </a:lnTo>
                <a:lnTo>
                  <a:pt x="3651250" y="1003300"/>
                </a:lnTo>
                <a:lnTo>
                  <a:pt x="3665855" y="945603"/>
                </a:lnTo>
                <a:lnTo>
                  <a:pt x="3818051" y="985608"/>
                </a:lnTo>
                <a:lnTo>
                  <a:pt x="3810723" y="1040206"/>
                </a:lnTo>
                <a:lnTo>
                  <a:pt x="3927360" y="1067130"/>
                </a:lnTo>
                <a:lnTo>
                  <a:pt x="3940327" y="1013396"/>
                </a:lnTo>
                <a:lnTo>
                  <a:pt x="4262691" y="1096772"/>
                </a:lnTo>
                <a:lnTo>
                  <a:pt x="4203700" y="1365250"/>
                </a:lnTo>
                <a:lnTo>
                  <a:pt x="4145978" y="1352448"/>
                </a:lnTo>
                <a:lnTo>
                  <a:pt x="4114469" y="1496948"/>
                </a:lnTo>
                <a:lnTo>
                  <a:pt x="4164495" y="1508074"/>
                </a:lnTo>
                <a:lnTo>
                  <a:pt x="4142270" y="1604403"/>
                </a:lnTo>
                <a:lnTo>
                  <a:pt x="5005146" y="1785251"/>
                </a:lnTo>
                <a:lnTo>
                  <a:pt x="5010150" y="1733550"/>
                </a:lnTo>
                <a:lnTo>
                  <a:pt x="5073650" y="1746250"/>
                </a:lnTo>
                <a:lnTo>
                  <a:pt x="5084978" y="1530985"/>
                </a:lnTo>
                <a:lnTo>
                  <a:pt x="4824806" y="1474812"/>
                </a:lnTo>
                <a:lnTo>
                  <a:pt x="4827765" y="1424546"/>
                </a:lnTo>
                <a:lnTo>
                  <a:pt x="4711700" y="1397000"/>
                </a:lnTo>
                <a:lnTo>
                  <a:pt x="4697679" y="1439341"/>
                </a:lnTo>
                <a:lnTo>
                  <a:pt x="4375416" y="1374292"/>
                </a:lnTo>
                <a:lnTo>
                  <a:pt x="4493679" y="853947"/>
                </a:lnTo>
                <a:lnTo>
                  <a:pt x="3040773" y="513892"/>
                </a:lnTo>
                <a:lnTo>
                  <a:pt x="3000629" y="712038"/>
                </a:lnTo>
                <a:lnTo>
                  <a:pt x="2592641" y="632218"/>
                </a:lnTo>
                <a:lnTo>
                  <a:pt x="2583764" y="546468"/>
                </a:lnTo>
                <a:lnTo>
                  <a:pt x="2444750" y="520699"/>
                </a:lnTo>
                <a:lnTo>
                  <a:pt x="2412288" y="564197"/>
                </a:lnTo>
                <a:lnTo>
                  <a:pt x="2296985" y="543509"/>
                </a:lnTo>
                <a:lnTo>
                  <a:pt x="2406650" y="412749"/>
                </a:lnTo>
                <a:lnTo>
                  <a:pt x="2501900" y="393699"/>
                </a:lnTo>
                <a:lnTo>
                  <a:pt x="2584450" y="317499"/>
                </a:lnTo>
                <a:lnTo>
                  <a:pt x="2787650" y="203199"/>
                </a:lnTo>
                <a:lnTo>
                  <a:pt x="2552700" y="0"/>
                </a:lnTo>
                <a:lnTo>
                  <a:pt x="2349500" y="222249"/>
                </a:lnTo>
                <a:lnTo>
                  <a:pt x="2305050" y="190499"/>
                </a:lnTo>
                <a:lnTo>
                  <a:pt x="2119579" y="380898"/>
                </a:lnTo>
                <a:lnTo>
                  <a:pt x="2060448" y="327685"/>
                </a:lnTo>
                <a:lnTo>
                  <a:pt x="1956981" y="434124"/>
                </a:lnTo>
                <a:lnTo>
                  <a:pt x="1989505" y="463689"/>
                </a:lnTo>
                <a:lnTo>
                  <a:pt x="1788452" y="661771"/>
                </a:lnTo>
                <a:lnTo>
                  <a:pt x="1829841" y="706119"/>
                </a:lnTo>
                <a:lnTo>
                  <a:pt x="1779587" y="750455"/>
                </a:lnTo>
                <a:lnTo>
                  <a:pt x="1732280" y="703160"/>
                </a:lnTo>
                <a:lnTo>
                  <a:pt x="1638300" y="800099"/>
                </a:lnTo>
                <a:lnTo>
                  <a:pt x="1676400" y="831850"/>
                </a:lnTo>
                <a:lnTo>
                  <a:pt x="1572628" y="939685"/>
                </a:lnTo>
                <a:lnTo>
                  <a:pt x="1536700" y="901700"/>
                </a:lnTo>
                <a:lnTo>
                  <a:pt x="1441450" y="990600"/>
                </a:lnTo>
                <a:lnTo>
                  <a:pt x="1486890" y="1040206"/>
                </a:lnTo>
                <a:lnTo>
                  <a:pt x="1333500" y="1200150"/>
                </a:lnTo>
                <a:lnTo>
                  <a:pt x="1270000" y="1143000"/>
                </a:lnTo>
                <a:lnTo>
                  <a:pt x="1291767" y="1122984"/>
                </a:lnTo>
                <a:lnTo>
                  <a:pt x="1194193" y="1031341"/>
                </a:lnTo>
                <a:lnTo>
                  <a:pt x="1155700" y="1066800"/>
                </a:lnTo>
                <a:lnTo>
                  <a:pt x="952500" y="863600"/>
                </a:lnTo>
                <a:lnTo>
                  <a:pt x="920750" y="889000"/>
                </a:lnTo>
                <a:lnTo>
                  <a:pt x="895591" y="859866"/>
                </a:lnTo>
                <a:lnTo>
                  <a:pt x="954722" y="806640"/>
                </a:lnTo>
                <a:lnTo>
                  <a:pt x="850900" y="711199"/>
                </a:lnTo>
                <a:lnTo>
                  <a:pt x="818718" y="738644"/>
                </a:lnTo>
                <a:lnTo>
                  <a:pt x="614718" y="537603"/>
                </a:lnTo>
                <a:lnTo>
                  <a:pt x="577850" y="577849"/>
                </a:lnTo>
                <a:lnTo>
                  <a:pt x="546722" y="546468"/>
                </a:lnTo>
                <a:lnTo>
                  <a:pt x="577850" y="514349"/>
                </a:lnTo>
                <a:lnTo>
                  <a:pt x="398894" y="351345"/>
                </a:lnTo>
                <a:lnTo>
                  <a:pt x="368300" y="380999"/>
                </a:lnTo>
                <a:lnTo>
                  <a:pt x="333667" y="344208"/>
                </a:lnTo>
                <a:lnTo>
                  <a:pt x="375119" y="300456"/>
                </a:lnTo>
                <a:lnTo>
                  <a:pt x="285292" y="208318"/>
                </a:lnTo>
                <a:lnTo>
                  <a:pt x="250748" y="245173"/>
                </a:lnTo>
                <a:lnTo>
                  <a:pt x="180111" y="16803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648622" y="3288895"/>
            <a:ext cx="769929" cy="626679"/>
          </a:xfrm>
          <a:custGeom>
            <a:avLst/>
            <a:gdLst/>
            <a:ahLst/>
            <a:cxnLst/>
            <a:rect l="l" t="t" r="r" b="b"/>
            <a:pathLst>
              <a:path w="1685290" h="1413509">
                <a:moveTo>
                  <a:pt x="1556806" y="1179652"/>
                </a:moveTo>
                <a:lnTo>
                  <a:pt x="1108455" y="1179652"/>
                </a:lnTo>
                <a:lnTo>
                  <a:pt x="1197152" y="1250619"/>
                </a:lnTo>
                <a:lnTo>
                  <a:pt x="1158722" y="1297914"/>
                </a:lnTo>
                <a:lnTo>
                  <a:pt x="1291767" y="1413217"/>
                </a:lnTo>
                <a:lnTo>
                  <a:pt x="1410017" y="1283131"/>
                </a:lnTo>
                <a:lnTo>
                  <a:pt x="1463340" y="1283131"/>
                </a:lnTo>
                <a:lnTo>
                  <a:pt x="1556806" y="1179652"/>
                </a:lnTo>
                <a:close/>
              </a:path>
              <a:path w="1685290" h="1413509">
                <a:moveTo>
                  <a:pt x="1463340" y="1283131"/>
                </a:moveTo>
                <a:lnTo>
                  <a:pt x="1410017" y="1283131"/>
                </a:lnTo>
                <a:lnTo>
                  <a:pt x="1436623" y="1312710"/>
                </a:lnTo>
                <a:lnTo>
                  <a:pt x="1463340" y="1283131"/>
                </a:lnTo>
                <a:close/>
              </a:path>
              <a:path w="1685290" h="1413509">
                <a:moveTo>
                  <a:pt x="1257142" y="922426"/>
                </a:moveTo>
                <a:lnTo>
                  <a:pt x="874890" y="922426"/>
                </a:lnTo>
                <a:lnTo>
                  <a:pt x="920749" y="968616"/>
                </a:lnTo>
                <a:lnTo>
                  <a:pt x="895591" y="999299"/>
                </a:lnTo>
                <a:lnTo>
                  <a:pt x="999070" y="1096873"/>
                </a:lnTo>
                <a:lnTo>
                  <a:pt x="971549" y="1127366"/>
                </a:lnTo>
                <a:lnTo>
                  <a:pt x="1066799" y="1216266"/>
                </a:lnTo>
                <a:lnTo>
                  <a:pt x="1108455" y="1179652"/>
                </a:lnTo>
                <a:lnTo>
                  <a:pt x="1556806" y="1179652"/>
                </a:lnTo>
                <a:lnTo>
                  <a:pt x="1684985" y="1037742"/>
                </a:lnTo>
                <a:lnTo>
                  <a:pt x="1678253" y="1032116"/>
                </a:lnTo>
                <a:lnTo>
                  <a:pt x="1333499" y="1032116"/>
                </a:lnTo>
                <a:lnTo>
                  <a:pt x="1269999" y="974966"/>
                </a:lnTo>
                <a:lnTo>
                  <a:pt x="1291767" y="954951"/>
                </a:lnTo>
                <a:lnTo>
                  <a:pt x="1257142" y="922426"/>
                </a:lnTo>
                <a:close/>
              </a:path>
              <a:path w="1685290" h="1413509">
                <a:moveTo>
                  <a:pt x="1486890" y="872172"/>
                </a:moveTo>
                <a:lnTo>
                  <a:pt x="1333499" y="1032116"/>
                </a:lnTo>
                <a:lnTo>
                  <a:pt x="1678253" y="1032116"/>
                </a:lnTo>
                <a:lnTo>
                  <a:pt x="1486890" y="872172"/>
                </a:lnTo>
                <a:close/>
              </a:path>
              <a:path w="1685290" h="1413509">
                <a:moveTo>
                  <a:pt x="1099544" y="842606"/>
                </a:moveTo>
                <a:lnTo>
                  <a:pt x="747763" y="842606"/>
                </a:lnTo>
                <a:lnTo>
                  <a:pt x="848283" y="949045"/>
                </a:lnTo>
                <a:lnTo>
                  <a:pt x="874890" y="922426"/>
                </a:lnTo>
                <a:lnTo>
                  <a:pt x="1257142" y="922426"/>
                </a:lnTo>
                <a:lnTo>
                  <a:pt x="1231955" y="898766"/>
                </a:lnTo>
                <a:lnTo>
                  <a:pt x="1155699" y="898766"/>
                </a:lnTo>
                <a:lnTo>
                  <a:pt x="1099544" y="842606"/>
                </a:lnTo>
                <a:close/>
              </a:path>
              <a:path w="1685290" h="1413509">
                <a:moveTo>
                  <a:pt x="1194193" y="863295"/>
                </a:moveTo>
                <a:lnTo>
                  <a:pt x="1155699" y="898766"/>
                </a:lnTo>
                <a:lnTo>
                  <a:pt x="1231955" y="898766"/>
                </a:lnTo>
                <a:lnTo>
                  <a:pt x="1194193" y="863295"/>
                </a:lnTo>
                <a:close/>
              </a:path>
              <a:path w="1685290" h="1413509">
                <a:moveTo>
                  <a:pt x="938303" y="653376"/>
                </a:moveTo>
                <a:lnTo>
                  <a:pt x="517156" y="653376"/>
                </a:lnTo>
                <a:lnTo>
                  <a:pt x="584199" y="720966"/>
                </a:lnTo>
                <a:lnTo>
                  <a:pt x="647699" y="778116"/>
                </a:lnTo>
                <a:lnTo>
                  <a:pt x="617677" y="804176"/>
                </a:lnTo>
                <a:lnTo>
                  <a:pt x="697496" y="884008"/>
                </a:lnTo>
                <a:lnTo>
                  <a:pt x="747763" y="842606"/>
                </a:lnTo>
                <a:lnTo>
                  <a:pt x="1099544" y="842606"/>
                </a:lnTo>
                <a:lnTo>
                  <a:pt x="977911" y="720966"/>
                </a:lnTo>
                <a:lnTo>
                  <a:pt x="920749" y="720966"/>
                </a:lnTo>
                <a:lnTo>
                  <a:pt x="895591" y="691832"/>
                </a:lnTo>
                <a:lnTo>
                  <a:pt x="938303" y="653376"/>
                </a:lnTo>
                <a:close/>
              </a:path>
              <a:path w="1685290" h="1413509">
                <a:moveTo>
                  <a:pt x="952499" y="695553"/>
                </a:moveTo>
                <a:lnTo>
                  <a:pt x="920749" y="720966"/>
                </a:lnTo>
                <a:lnTo>
                  <a:pt x="977911" y="720966"/>
                </a:lnTo>
                <a:lnTo>
                  <a:pt x="952499" y="695553"/>
                </a:lnTo>
                <a:close/>
              </a:path>
              <a:path w="1685290" h="1413509">
                <a:moveTo>
                  <a:pt x="561385" y="393204"/>
                </a:moveTo>
                <a:lnTo>
                  <a:pt x="319062" y="393204"/>
                </a:lnTo>
                <a:lnTo>
                  <a:pt x="351586" y="425729"/>
                </a:lnTo>
                <a:lnTo>
                  <a:pt x="311149" y="466953"/>
                </a:lnTo>
                <a:lnTo>
                  <a:pt x="444499" y="581253"/>
                </a:lnTo>
                <a:lnTo>
                  <a:pt x="413677" y="606082"/>
                </a:lnTo>
                <a:lnTo>
                  <a:pt x="495299" y="676503"/>
                </a:lnTo>
                <a:lnTo>
                  <a:pt x="517156" y="653376"/>
                </a:lnTo>
                <a:lnTo>
                  <a:pt x="938303" y="653376"/>
                </a:lnTo>
                <a:lnTo>
                  <a:pt x="954722" y="638594"/>
                </a:lnTo>
                <a:lnTo>
                  <a:pt x="880768" y="570610"/>
                </a:lnTo>
                <a:lnTo>
                  <a:pt x="818718" y="570610"/>
                </a:lnTo>
                <a:lnTo>
                  <a:pt x="655543" y="409803"/>
                </a:lnTo>
                <a:lnTo>
                  <a:pt x="577849" y="409803"/>
                </a:lnTo>
                <a:lnTo>
                  <a:pt x="561385" y="393204"/>
                </a:lnTo>
                <a:close/>
              </a:path>
              <a:path w="1685290" h="1413509">
                <a:moveTo>
                  <a:pt x="850899" y="543153"/>
                </a:moveTo>
                <a:lnTo>
                  <a:pt x="818718" y="570610"/>
                </a:lnTo>
                <a:lnTo>
                  <a:pt x="880768" y="570610"/>
                </a:lnTo>
                <a:lnTo>
                  <a:pt x="850899" y="543153"/>
                </a:lnTo>
                <a:close/>
              </a:path>
              <a:path w="1685290" h="1413509">
                <a:moveTo>
                  <a:pt x="552906" y="323583"/>
                </a:moveTo>
                <a:lnTo>
                  <a:pt x="165531" y="323583"/>
                </a:lnTo>
                <a:lnTo>
                  <a:pt x="280631" y="431647"/>
                </a:lnTo>
                <a:lnTo>
                  <a:pt x="319062" y="393204"/>
                </a:lnTo>
                <a:lnTo>
                  <a:pt x="561385" y="393204"/>
                </a:lnTo>
                <a:lnTo>
                  <a:pt x="546722" y="378421"/>
                </a:lnTo>
                <a:lnTo>
                  <a:pt x="577849" y="346303"/>
                </a:lnTo>
                <a:lnTo>
                  <a:pt x="552906" y="323583"/>
                </a:lnTo>
                <a:close/>
              </a:path>
              <a:path w="1685290" h="1413509">
                <a:moveTo>
                  <a:pt x="614718" y="369569"/>
                </a:moveTo>
                <a:lnTo>
                  <a:pt x="577849" y="409803"/>
                </a:lnTo>
                <a:lnTo>
                  <a:pt x="655543" y="409803"/>
                </a:lnTo>
                <a:lnTo>
                  <a:pt x="614718" y="369569"/>
                </a:lnTo>
                <a:close/>
              </a:path>
              <a:path w="1685290" h="1413509">
                <a:moveTo>
                  <a:pt x="180111" y="0"/>
                </a:moveTo>
                <a:lnTo>
                  <a:pt x="0" y="187553"/>
                </a:lnTo>
                <a:lnTo>
                  <a:pt x="63499" y="251053"/>
                </a:lnTo>
                <a:lnTo>
                  <a:pt x="44449" y="276453"/>
                </a:lnTo>
                <a:lnTo>
                  <a:pt x="129844" y="360692"/>
                </a:lnTo>
                <a:lnTo>
                  <a:pt x="165531" y="323583"/>
                </a:lnTo>
                <a:lnTo>
                  <a:pt x="552906" y="323583"/>
                </a:lnTo>
                <a:lnTo>
                  <a:pt x="431450" y="212953"/>
                </a:lnTo>
                <a:lnTo>
                  <a:pt x="368299" y="212953"/>
                </a:lnTo>
                <a:lnTo>
                  <a:pt x="333667" y="176174"/>
                </a:lnTo>
                <a:lnTo>
                  <a:pt x="375119" y="132410"/>
                </a:lnTo>
                <a:lnTo>
                  <a:pt x="321216" y="77127"/>
                </a:lnTo>
                <a:lnTo>
                  <a:pt x="250748" y="77127"/>
                </a:lnTo>
                <a:lnTo>
                  <a:pt x="180111" y="0"/>
                </a:lnTo>
                <a:close/>
              </a:path>
              <a:path w="1685290" h="1413509">
                <a:moveTo>
                  <a:pt x="398894" y="183299"/>
                </a:moveTo>
                <a:lnTo>
                  <a:pt x="368299" y="212953"/>
                </a:lnTo>
                <a:lnTo>
                  <a:pt x="431450" y="212953"/>
                </a:lnTo>
                <a:lnTo>
                  <a:pt x="398894" y="183299"/>
                </a:lnTo>
                <a:close/>
              </a:path>
              <a:path w="1685290" h="1413509">
                <a:moveTo>
                  <a:pt x="285292" y="40284"/>
                </a:moveTo>
                <a:lnTo>
                  <a:pt x="250748" y="77127"/>
                </a:lnTo>
                <a:lnTo>
                  <a:pt x="321216" y="77127"/>
                </a:lnTo>
                <a:lnTo>
                  <a:pt x="285292" y="40284"/>
                </a:lnTo>
                <a:close/>
              </a:path>
            </a:pathLst>
          </a:custGeom>
          <a:solidFill>
            <a:srgbClr val="F79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648622" y="3288895"/>
            <a:ext cx="769929" cy="626679"/>
          </a:xfrm>
          <a:custGeom>
            <a:avLst/>
            <a:gdLst/>
            <a:ahLst/>
            <a:cxnLst/>
            <a:rect l="l" t="t" r="r" b="b"/>
            <a:pathLst>
              <a:path w="1685290" h="1413509">
                <a:moveTo>
                  <a:pt x="1486890" y="872172"/>
                </a:moveTo>
                <a:lnTo>
                  <a:pt x="1333499" y="1032116"/>
                </a:lnTo>
                <a:lnTo>
                  <a:pt x="1269999" y="974966"/>
                </a:lnTo>
                <a:lnTo>
                  <a:pt x="1291767" y="954951"/>
                </a:lnTo>
                <a:lnTo>
                  <a:pt x="1194193" y="863295"/>
                </a:lnTo>
                <a:lnTo>
                  <a:pt x="1155699" y="898766"/>
                </a:lnTo>
                <a:lnTo>
                  <a:pt x="952499" y="695553"/>
                </a:lnTo>
                <a:lnTo>
                  <a:pt x="920749" y="720966"/>
                </a:lnTo>
                <a:lnTo>
                  <a:pt x="895591" y="691832"/>
                </a:lnTo>
                <a:lnTo>
                  <a:pt x="954722" y="638594"/>
                </a:lnTo>
                <a:lnTo>
                  <a:pt x="850899" y="543153"/>
                </a:lnTo>
                <a:lnTo>
                  <a:pt x="818718" y="570610"/>
                </a:lnTo>
                <a:lnTo>
                  <a:pt x="614718" y="369569"/>
                </a:lnTo>
                <a:lnTo>
                  <a:pt x="577849" y="409803"/>
                </a:lnTo>
                <a:lnTo>
                  <a:pt x="546722" y="378421"/>
                </a:lnTo>
                <a:lnTo>
                  <a:pt x="577849" y="346303"/>
                </a:lnTo>
                <a:lnTo>
                  <a:pt x="398894" y="183299"/>
                </a:lnTo>
                <a:lnTo>
                  <a:pt x="368299" y="212953"/>
                </a:lnTo>
                <a:lnTo>
                  <a:pt x="333667" y="176174"/>
                </a:lnTo>
                <a:lnTo>
                  <a:pt x="375119" y="132410"/>
                </a:lnTo>
                <a:lnTo>
                  <a:pt x="285292" y="40284"/>
                </a:lnTo>
                <a:lnTo>
                  <a:pt x="250748" y="77127"/>
                </a:lnTo>
                <a:lnTo>
                  <a:pt x="180111" y="0"/>
                </a:lnTo>
                <a:lnTo>
                  <a:pt x="0" y="187553"/>
                </a:lnTo>
                <a:lnTo>
                  <a:pt x="63499" y="251053"/>
                </a:lnTo>
                <a:lnTo>
                  <a:pt x="44449" y="276453"/>
                </a:lnTo>
                <a:lnTo>
                  <a:pt x="129844" y="360692"/>
                </a:lnTo>
                <a:lnTo>
                  <a:pt x="165531" y="323583"/>
                </a:lnTo>
                <a:lnTo>
                  <a:pt x="280631" y="431647"/>
                </a:lnTo>
                <a:lnTo>
                  <a:pt x="319062" y="393204"/>
                </a:lnTo>
                <a:lnTo>
                  <a:pt x="351586" y="425729"/>
                </a:lnTo>
                <a:lnTo>
                  <a:pt x="311149" y="466953"/>
                </a:lnTo>
                <a:lnTo>
                  <a:pt x="444499" y="581253"/>
                </a:lnTo>
                <a:lnTo>
                  <a:pt x="413677" y="606082"/>
                </a:lnTo>
                <a:lnTo>
                  <a:pt x="495299" y="676503"/>
                </a:lnTo>
                <a:lnTo>
                  <a:pt x="517156" y="653376"/>
                </a:lnTo>
                <a:lnTo>
                  <a:pt x="584199" y="720966"/>
                </a:lnTo>
                <a:lnTo>
                  <a:pt x="647699" y="778116"/>
                </a:lnTo>
                <a:lnTo>
                  <a:pt x="617677" y="804176"/>
                </a:lnTo>
                <a:lnTo>
                  <a:pt x="697496" y="884008"/>
                </a:lnTo>
                <a:lnTo>
                  <a:pt x="747763" y="842606"/>
                </a:lnTo>
                <a:lnTo>
                  <a:pt x="848283" y="949045"/>
                </a:lnTo>
                <a:lnTo>
                  <a:pt x="874890" y="922426"/>
                </a:lnTo>
                <a:lnTo>
                  <a:pt x="920749" y="968616"/>
                </a:lnTo>
                <a:lnTo>
                  <a:pt x="895591" y="999299"/>
                </a:lnTo>
                <a:lnTo>
                  <a:pt x="999070" y="1096873"/>
                </a:lnTo>
                <a:lnTo>
                  <a:pt x="971549" y="1127366"/>
                </a:lnTo>
                <a:lnTo>
                  <a:pt x="1066799" y="1216266"/>
                </a:lnTo>
                <a:lnTo>
                  <a:pt x="1108455" y="1179652"/>
                </a:lnTo>
                <a:lnTo>
                  <a:pt x="1197152" y="1250619"/>
                </a:lnTo>
                <a:lnTo>
                  <a:pt x="1158722" y="1297914"/>
                </a:lnTo>
                <a:lnTo>
                  <a:pt x="1291767" y="1413217"/>
                </a:lnTo>
                <a:lnTo>
                  <a:pt x="1410017" y="1283131"/>
                </a:lnTo>
                <a:lnTo>
                  <a:pt x="1436623" y="1312710"/>
                </a:lnTo>
                <a:lnTo>
                  <a:pt x="1684985" y="10377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856531" y="2522483"/>
            <a:ext cx="468804" cy="406525"/>
          </a:xfrm>
          <a:custGeom>
            <a:avLst/>
            <a:gdLst/>
            <a:ahLst/>
            <a:cxnLst/>
            <a:rect l="l" t="t" r="r" b="b"/>
            <a:pathLst>
              <a:path w="1026159" h="916940">
                <a:moveTo>
                  <a:pt x="560920" y="0"/>
                </a:moveTo>
                <a:lnTo>
                  <a:pt x="328168" y="215963"/>
                </a:lnTo>
                <a:lnTo>
                  <a:pt x="396163" y="295783"/>
                </a:lnTo>
                <a:lnTo>
                  <a:pt x="0" y="662393"/>
                </a:lnTo>
                <a:lnTo>
                  <a:pt x="233565" y="916647"/>
                </a:lnTo>
                <a:lnTo>
                  <a:pt x="629729" y="532320"/>
                </a:lnTo>
                <a:lnTo>
                  <a:pt x="965559" y="532320"/>
                </a:lnTo>
                <a:lnTo>
                  <a:pt x="1025906" y="473176"/>
                </a:lnTo>
                <a:lnTo>
                  <a:pt x="896106" y="336550"/>
                </a:lnTo>
                <a:lnTo>
                  <a:pt x="814920" y="336550"/>
                </a:lnTo>
                <a:lnTo>
                  <a:pt x="745070" y="266700"/>
                </a:lnTo>
                <a:lnTo>
                  <a:pt x="789381" y="227787"/>
                </a:lnTo>
                <a:lnTo>
                  <a:pt x="560920" y="0"/>
                </a:lnTo>
                <a:close/>
              </a:path>
              <a:path w="1026159" h="916940">
                <a:moveTo>
                  <a:pt x="965559" y="532320"/>
                </a:moveTo>
                <a:lnTo>
                  <a:pt x="629729" y="532320"/>
                </a:lnTo>
                <a:lnTo>
                  <a:pt x="789520" y="704850"/>
                </a:lnTo>
                <a:lnTo>
                  <a:pt x="965559" y="532320"/>
                </a:lnTo>
                <a:close/>
              </a:path>
              <a:path w="1026159" h="916940">
                <a:moveTo>
                  <a:pt x="857377" y="295783"/>
                </a:moveTo>
                <a:lnTo>
                  <a:pt x="814920" y="336550"/>
                </a:lnTo>
                <a:lnTo>
                  <a:pt x="896106" y="336550"/>
                </a:lnTo>
                <a:lnTo>
                  <a:pt x="857377" y="295783"/>
                </a:lnTo>
                <a:close/>
              </a:path>
            </a:pathLst>
          </a:custGeom>
          <a:solidFill>
            <a:srgbClr val="DFB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856531" y="2522483"/>
            <a:ext cx="468804" cy="406525"/>
          </a:xfrm>
          <a:custGeom>
            <a:avLst/>
            <a:gdLst/>
            <a:ahLst/>
            <a:cxnLst/>
            <a:rect l="l" t="t" r="r" b="b"/>
            <a:pathLst>
              <a:path w="1026159" h="916940">
                <a:moveTo>
                  <a:pt x="560920" y="0"/>
                </a:moveTo>
                <a:lnTo>
                  <a:pt x="328168" y="215963"/>
                </a:lnTo>
                <a:lnTo>
                  <a:pt x="396163" y="295783"/>
                </a:lnTo>
                <a:lnTo>
                  <a:pt x="0" y="662393"/>
                </a:lnTo>
                <a:lnTo>
                  <a:pt x="233565" y="916647"/>
                </a:lnTo>
                <a:lnTo>
                  <a:pt x="629729" y="532320"/>
                </a:lnTo>
                <a:lnTo>
                  <a:pt x="789520" y="704850"/>
                </a:lnTo>
                <a:lnTo>
                  <a:pt x="1025906" y="473176"/>
                </a:lnTo>
                <a:lnTo>
                  <a:pt x="857377" y="295783"/>
                </a:lnTo>
                <a:lnTo>
                  <a:pt x="814920" y="336550"/>
                </a:lnTo>
                <a:lnTo>
                  <a:pt x="745070" y="266700"/>
                </a:lnTo>
                <a:lnTo>
                  <a:pt x="789381" y="227787"/>
                </a:lnTo>
                <a:lnTo>
                  <a:pt x="56092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513451" y="2834978"/>
            <a:ext cx="540459" cy="399487"/>
          </a:xfrm>
          <a:custGeom>
            <a:avLst/>
            <a:gdLst/>
            <a:ahLst/>
            <a:cxnLst/>
            <a:rect l="l" t="t" r="r" b="b"/>
            <a:pathLst>
              <a:path w="1183004" h="901065">
                <a:moveTo>
                  <a:pt x="852319" y="826769"/>
                </a:moveTo>
                <a:lnTo>
                  <a:pt x="706602" y="826769"/>
                </a:lnTo>
                <a:lnTo>
                  <a:pt x="780529" y="900671"/>
                </a:lnTo>
                <a:lnTo>
                  <a:pt x="852319" y="826769"/>
                </a:lnTo>
                <a:close/>
              </a:path>
              <a:path w="1183004" h="901065">
                <a:moveTo>
                  <a:pt x="35534" y="63500"/>
                </a:moveTo>
                <a:lnTo>
                  <a:pt x="0" y="96507"/>
                </a:lnTo>
                <a:lnTo>
                  <a:pt x="137134" y="285750"/>
                </a:lnTo>
                <a:lnTo>
                  <a:pt x="505434" y="628650"/>
                </a:lnTo>
                <a:lnTo>
                  <a:pt x="473684" y="660400"/>
                </a:lnTo>
                <a:lnTo>
                  <a:pt x="671131" y="865200"/>
                </a:lnTo>
                <a:lnTo>
                  <a:pt x="706602" y="826769"/>
                </a:lnTo>
                <a:lnTo>
                  <a:pt x="852319" y="826769"/>
                </a:lnTo>
                <a:lnTo>
                  <a:pt x="1113683" y="557720"/>
                </a:lnTo>
                <a:lnTo>
                  <a:pt x="771652" y="557720"/>
                </a:lnTo>
                <a:lnTo>
                  <a:pt x="597398" y="398068"/>
                </a:lnTo>
                <a:lnTo>
                  <a:pt x="478955" y="398068"/>
                </a:lnTo>
                <a:lnTo>
                  <a:pt x="215947" y="107950"/>
                </a:lnTo>
                <a:lnTo>
                  <a:pt x="73634" y="107950"/>
                </a:lnTo>
                <a:lnTo>
                  <a:pt x="35534" y="63500"/>
                </a:lnTo>
                <a:close/>
              </a:path>
              <a:path w="1183004" h="901065">
                <a:moveTo>
                  <a:pt x="1019784" y="317500"/>
                </a:moveTo>
                <a:lnTo>
                  <a:pt x="771652" y="557720"/>
                </a:lnTo>
                <a:lnTo>
                  <a:pt x="1113683" y="557720"/>
                </a:lnTo>
                <a:lnTo>
                  <a:pt x="1182611" y="486765"/>
                </a:lnTo>
                <a:lnTo>
                  <a:pt x="1019784" y="317500"/>
                </a:lnTo>
                <a:close/>
              </a:path>
              <a:path w="1183004" h="901065">
                <a:moveTo>
                  <a:pt x="537184" y="342900"/>
                </a:moveTo>
                <a:lnTo>
                  <a:pt x="478955" y="398068"/>
                </a:lnTo>
                <a:lnTo>
                  <a:pt x="597398" y="398068"/>
                </a:lnTo>
                <a:lnTo>
                  <a:pt x="537184" y="342900"/>
                </a:lnTo>
                <a:close/>
              </a:path>
              <a:path w="1183004" h="901065">
                <a:moveTo>
                  <a:pt x="118084" y="0"/>
                </a:moveTo>
                <a:lnTo>
                  <a:pt x="85737" y="31457"/>
                </a:lnTo>
                <a:lnTo>
                  <a:pt x="111734" y="76200"/>
                </a:lnTo>
                <a:lnTo>
                  <a:pt x="73634" y="107950"/>
                </a:lnTo>
                <a:lnTo>
                  <a:pt x="215947" y="107950"/>
                </a:lnTo>
                <a:lnTo>
                  <a:pt x="118084" y="0"/>
                </a:lnTo>
                <a:close/>
              </a:path>
            </a:pathLst>
          </a:custGeom>
          <a:solidFill>
            <a:srgbClr val="F79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513451" y="2834978"/>
            <a:ext cx="540459" cy="399487"/>
          </a:xfrm>
          <a:custGeom>
            <a:avLst/>
            <a:gdLst/>
            <a:ahLst/>
            <a:cxnLst/>
            <a:rect l="l" t="t" r="r" b="b"/>
            <a:pathLst>
              <a:path w="1183004" h="901065">
                <a:moveTo>
                  <a:pt x="1019784" y="317500"/>
                </a:moveTo>
                <a:lnTo>
                  <a:pt x="1182611" y="486765"/>
                </a:lnTo>
                <a:lnTo>
                  <a:pt x="780529" y="900671"/>
                </a:lnTo>
                <a:lnTo>
                  <a:pt x="706602" y="826769"/>
                </a:lnTo>
                <a:lnTo>
                  <a:pt x="671131" y="865200"/>
                </a:lnTo>
                <a:lnTo>
                  <a:pt x="473684" y="660400"/>
                </a:lnTo>
                <a:lnTo>
                  <a:pt x="505434" y="628650"/>
                </a:lnTo>
                <a:lnTo>
                  <a:pt x="137134" y="285750"/>
                </a:lnTo>
                <a:lnTo>
                  <a:pt x="0" y="96507"/>
                </a:lnTo>
                <a:lnTo>
                  <a:pt x="35534" y="63500"/>
                </a:lnTo>
                <a:lnTo>
                  <a:pt x="73634" y="107950"/>
                </a:lnTo>
                <a:lnTo>
                  <a:pt x="111734" y="76200"/>
                </a:lnTo>
                <a:lnTo>
                  <a:pt x="85737" y="31457"/>
                </a:lnTo>
                <a:lnTo>
                  <a:pt x="118084" y="0"/>
                </a:lnTo>
                <a:lnTo>
                  <a:pt x="478955" y="398068"/>
                </a:lnTo>
                <a:lnTo>
                  <a:pt x="537184" y="342900"/>
                </a:lnTo>
                <a:lnTo>
                  <a:pt x="771652" y="557720"/>
                </a:lnTo>
                <a:lnTo>
                  <a:pt x="1019784" y="317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 txBox="1"/>
          <p:nvPr/>
        </p:nvSpPr>
        <p:spPr>
          <a:xfrm rot="1080000">
            <a:off x="316912" y="2265008"/>
            <a:ext cx="47871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7"/>
              </a:lnSpc>
            </a:pPr>
            <a:r>
              <a:rPr sz="800" spc="-47" baseline="2314" dirty="0">
                <a:latin typeface="Calibri"/>
                <a:cs typeface="Calibri"/>
              </a:rPr>
              <a:t>M</a:t>
            </a:r>
            <a:r>
              <a:rPr sz="800" spc="17" baseline="2314" dirty="0">
                <a:latin typeface="Calibri"/>
                <a:cs typeface="Calibri"/>
              </a:rPr>
              <a:t>adingley</a:t>
            </a:r>
            <a:r>
              <a:rPr sz="800" spc="-20" baseline="2314" dirty="0">
                <a:latin typeface="Calibri"/>
                <a:cs typeface="Calibri"/>
              </a:rPr>
              <a:t> </a:t>
            </a:r>
            <a:r>
              <a:rPr sz="500" spc="-7" dirty="0">
                <a:latin typeface="Calibri"/>
                <a:cs typeface="Calibri"/>
              </a:rPr>
              <a:t>R</a:t>
            </a:r>
            <a:r>
              <a:rPr sz="500" spc="9" dirty="0">
                <a:latin typeface="Calibri"/>
                <a:cs typeface="Calibri"/>
              </a:rPr>
              <a:t>oad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499825" y="2740273"/>
            <a:ext cx="65273" cy="62781"/>
          </a:xfrm>
          <a:custGeom>
            <a:avLst/>
            <a:gdLst/>
            <a:ahLst/>
            <a:cxnLst/>
            <a:rect l="l" t="t" r="r" b="b"/>
            <a:pathLst>
              <a:path w="142875" h="141604">
                <a:moveTo>
                  <a:pt x="61310" y="0"/>
                </a:moveTo>
                <a:lnTo>
                  <a:pt x="26240" y="15811"/>
                </a:lnTo>
                <a:lnTo>
                  <a:pt x="4270" y="50564"/>
                </a:lnTo>
                <a:lnTo>
                  <a:pt x="0" y="82683"/>
                </a:lnTo>
                <a:lnTo>
                  <a:pt x="3292" y="95038"/>
                </a:lnTo>
                <a:lnTo>
                  <a:pt x="38300" y="132343"/>
                </a:lnTo>
                <a:lnTo>
                  <a:pt x="85017" y="141367"/>
                </a:lnTo>
                <a:lnTo>
                  <a:pt x="98517" y="137213"/>
                </a:lnTo>
                <a:lnTo>
                  <a:pt x="130169" y="111237"/>
                </a:lnTo>
                <a:lnTo>
                  <a:pt x="142460" y="71081"/>
                </a:lnTo>
                <a:lnTo>
                  <a:pt x="142053" y="63419"/>
                </a:lnTo>
                <a:lnTo>
                  <a:pt x="126895" y="27378"/>
                </a:lnTo>
                <a:lnTo>
                  <a:pt x="92722" y="4600"/>
                </a:lnTo>
                <a:lnTo>
                  <a:pt x="613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 txBox="1"/>
          <p:nvPr/>
        </p:nvSpPr>
        <p:spPr>
          <a:xfrm rot="17940000">
            <a:off x="1036263" y="3204081"/>
            <a:ext cx="383659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7"/>
              </a:lnSpc>
            </a:pPr>
            <a:r>
              <a:rPr sz="500" spc="5" dirty="0">
                <a:latin typeface="Calibri"/>
                <a:cs typeface="Calibri"/>
              </a:rPr>
              <a:t>Queens</a:t>
            </a:r>
            <a:r>
              <a:rPr sz="500" spc="-11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R</a:t>
            </a:r>
            <a:r>
              <a:rPr sz="500" spc="9" dirty="0">
                <a:latin typeface="Calibri"/>
                <a:cs typeface="Calibri"/>
              </a:rPr>
              <a:t>oad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97" name="object 197"/>
          <p:cNvSpPr txBox="1"/>
          <p:nvPr/>
        </p:nvSpPr>
        <p:spPr>
          <a:xfrm rot="16860000">
            <a:off x="583370" y="5748260"/>
            <a:ext cx="383698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0"/>
              </a:lnSpc>
            </a:pPr>
            <a:r>
              <a:rPr sz="500" spc="2" dirty="0">
                <a:latin typeface="Calibri"/>
                <a:cs typeface="Calibri"/>
              </a:rPr>
              <a:t>Q</a:t>
            </a:r>
            <a:r>
              <a:rPr sz="500" spc="5" dirty="0">
                <a:latin typeface="Calibri"/>
                <a:cs typeface="Calibri"/>
              </a:rPr>
              <a:t>ueens</a:t>
            </a:r>
            <a:r>
              <a:rPr sz="500" spc="-14" dirty="0">
                <a:latin typeface="Calibri"/>
                <a:cs typeface="Calibri"/>
              </a:rPr>
              <a:t> </a:t>
            </a:r>
            <a:r>
              <a:rPr sz="800" spc="-14" baseline="2314" dirty="0">
                <a:latin typeface="Calibri"/>
                <a:cs typeface="Calibri"/>
              </a:rPr>
              <a:t>R</a:t>
            </a:r>
            <a:r>
              <a:rPr sz="800" spc="14" baseline="2314" dirty="0">
                <a:latin typeface="Calibri"/>
                <a:cs typeface="Calibri"/>
              </a:rPr>
              <a:t>oad</a:t>
            </a:r>
            <a:endParaRPr sz="800" baseline="2314">
              <a:latin typeface="Calibri"/>
              <a:cs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4855328" y="4081411"/>
            <a:ext cx="2324685" cy="15321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931685" y="4925894"/>
            <a:ext cx="88771" cy="108669"/>
          </a:xfrm>
          <a:custGeom>
            <a:avLst/>
            <a:gdLst/>
            <a:ahLst/>
            <a:cxnLst/>
            <a:rect l="l" t="t" r="r" b="b"/>
            <a:pathLst>
              <a:path w="194309" h="245109">
                <a:moveTo>
                  <a:pt x="87401" y="0"/>
                </a:moveTo>
                <a:lnTo>
                  <a:pt x="0" y="188772"/>
                </a:lnTo>
                <a:lnTo>
                  <a:pt x="108369" y="244716"/>
                </a:lnTo>
                <a:lnTo>
                  <a:pt x="194017" y="54190"/>
                </a:lnTo>
                <a:lnTo>
                  <a:pt x="87401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931685" y="4925894"/>
            <a:ext cx="88771" cy="108669"/>
          </a:xfrm>
          <a:custGeom>
            <a:avLst/>
            <a:gdLst/>
            <a:ahLst/>
            <a:cxnLst/>
            <a:rect l="l" t="t" r="r" b="b"/>
            <a:pathLst>
              <a:path w="194309" h="245109">
                <a:moveTo>
                  <a:pt x="87401" y="0"/>
                </a:moveTo>
                <a:lnTo>
                  <a:pt x="0" y="188772"/>
                </a:lnTo>
                <a:lnTo>
                  <a:pt x="108369" y="244716"/>
                </a:lnTo>
                <a:lnTo>
                  <a:pt x="194017" y="54190"/>
                </a:lnTo>
                <a:lnTo>
                  <a:pt x="8740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274725" y="4229862"/>
            <a:ext cx="103566" cy="126124"/>
          </a:xfrm>
          <a:custGeom>
            <a:avLst/>
            <a:gdLst/>
            <a:ahLst/>
            <a:cxnLst/>
            <a:rect l="l" t="t" r="r" b="b"/>
            <a:pathLst>
              <a:path w="226694" h="284479">
                <a:moveTo>
                  <a:pt x="102717" y="0"/>
                </a:moveTo>
                <a:lnTo>
                  <a:pt x="0" y="220624"/>
                </a:lnTo>
                <a:lnTo>
                  <a:pt x="131749" y="284480"/>
                </a:lnTo>
                <a:lnTo>
                  <a:pt x="226428" y="65646"/>
                </a:lnTo>
                <a:lnTo>
                  <a:pt x="102717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74725" y="4229862"/>
            <a:ext cx="103566" cy="126124"/>
          </a:xfrm>
          <a:custGeom>
            <a:avLst/>
            <a:gdLst/>
            <a:ahLst/>
            <a:cxnLst/>
            <a:rect l="l" t="t" r="r" b="b"/>
            <a:pathLst>
              <a:path w="226694" h="284479">
                <a:moveTo>
                  <a:pt x="102717" y="0"/>
                </a:moveTo>
                <a:lnTo>
                  <a:pt x="0" y="220624"/>
                </a:lnTo>
                <a:lnTo>
                  <a:pt x="131749" y="284480"/>
                </a:lnTo>
                <a:lnTo>
                  <a:pt x="226428" y="65646"/>
                </a:lnTo>
                <a:lnTo>
                  <a:pt x="102717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096004" y="5357411"/>
            <a:ext cx="147952" cy="109514"/>
          </a:xfrm>
          <a:custGeom>
            <a:avLst/>
            <a:gdLst/>
            <a:ahLst/>
            <a:cxnLst/>
            <a:rect l="l" t="t" r="r" b="b"/>
            <a:pathLst>
              <a:path w="323850" h="247015">
                <a:moveTo>
                  <a:pt x="58597" y="0"/>
                </a:moveTo>
                <a:lnTo>
                  <a:pt x="0" y="120777"/>
                </a:lnTo>
                <a:lnTo>
                  <a:pt x="267855" y="246761"/>
                </a:lnTo>
                <a:lnTo>
                  <a:pt x="323786" y="122656"/>
                </a:lnTo>
                <a:lnTo>
                  <a:pt x="58597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096004" y="5357411"/>
            <a:ext cx="147952" cy="109514"/>
          </a:xfrm>
          <a:custGeom>
            <a:avLst/>
            <a:gdLst/>
            <a:ahLst/>
            <a:cxnLst/>
            <a:rect l="l" t="t" r="r" b="b"/>
            <a:pathLst>
              <a:path w="323850" h="247015">
                <a:moveTo>
                  <a:pt x="58597" y="0"/>
                </a:moveTo>
                <a:lnTo>
                  <a:pt x="323786" y="122656"/>
                </a:lnTo>
                <a:lnTo>
                  <a:pt x="267855" y="246761"/>
                </a:lnTo>
                <a:lnTo>
                  <a:pt x="0" y="120777"/>
                </a:lnTo>
                <a:lnTo>
                  <a:pt x="5859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239275" y="4623889"/>
            <a:ext cx="82969" cy="140764"/>
          </a:xfrm>
          <a:custGeom>
            <a:avLst/>
            <a:gdLst/>
            <a:ahLst/>
            <a:cxnLst/>
            <a:rect l="l" t="t" r="r" b="b"/>
            <a:pathLst>
              <a:path w="181609" h="317500">
                <a:moveTo>
                  <a:pt x="59093" y="0"/>
                </a:moveTo>
                <a:lnTo>
                  <a:pt x="0" y="289052"/>
                </a:lnTo>
                <a:lnTo>
                  <a:pt x="135356" y="317296"/>
                </a:lnTo>
                <a:lnTo>
                  <a:pt x="181470" y="30226"/>
                </a:lnTo>
                <a:lnTo>
                  <a:pt x="59093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239275" y="4623889"/>
            <a:ext cx="82969" cy="140764"/>
          </a:xfrm>
          <a:custGeom>
            <a:avLst/>
            <a:gdLst/>
            <a:ahLst/>
            <a:cxnLst/>
            <a:rect l="l" t="t" r="r" b="b"/>
            <a:pathLst>
              <a:path w="181609" h="317500">
                <a:moveTo>
                  <a:pt x="59093" y="0"/>
                </a:moveTo>
                <a:lnTo>
                  <a:pt x="0" y="289052"/>
                </a:lnTo>
                <a:lnTo>
                  <a:pt x="135356" y="317296"/>
                </a:lnTo>
                <a:lnTo>
                  <a:pt x="181470" y="30226"/>
                </a:lnTo>
                <a:lnTo>
                  <a:pt x="59093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306551" y="4247553"/>
            <a:ext cx="104727" cy="217057"/>
          </a:xfrm>
          <a:custGeom>
            <a:avLst/>
            <a:gdLst/>
            <a:ahLst/>
            <a:cxnLst/>
            <a:rect l="l" t="t" r="r" b="b"/>
            <a:pathLst>
              <a:path w="229234" h="489584">
                <a:moveTo>
                  <a:pt x="101142" y="0"/>
                </a:moveTo>
                <a:lnTo>
                  <a:pt x="0" y="459612"/>
                </a:lnTo>
                <a:lnTo>
                  <a:pt x="130898" y="489369"/>
                </a:lnTo>
                <a:lnTo>
                  <a:pt x="229057" y="28257"/>
                </a:lnTo>
                <a:lnTo>
                  <a:pt x="101142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306551" y="4247553"/>
            <a:ext cx="104727" cy="217057"/>
          </a:xfrm>
          <a:custGeom>
            <a:avLst/>
            <a:gdLst/>
            <a:ahLst/>
            <a:cxnLst/>
            <a:rect l="l" t="t" r="r" b="b"/>
            <a:pathLst>
              <a:path w="229234" h="489584">
                <a:moveTo>
                  <a:pt x="0" y="459612"/>
                </a:moveTo>
                <a:lnTo>
                  <a:pt x="101142" y="0"/>
                </a:lnTo>
                <a:lnTo>
                  <a:pt x="229057" y="28257"/>
                </a:lnTo>
                <a:lnTo>
                  <a:pt x="130898" y="489369"/>
                </a:lnTo>
                <a:lnTo>
                  <a:pt x="0" y="4596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 txBox="1"/>
          <p:nvPr/>
        </p:nvSpPr>
        <p:spPr>
          <a:xfrm rot="20760000">
            <a:off x="3700483" y="2046806"/>
            <a:ext cx="59398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00" dirty="0">
                <a:latin typeface="Calibri"/>
                <a:cs typeface="Calibri"/>
              </a:rPr>
              <a:t>No</a:t>
            </a:r>
            <a:r>
              <a:rPr sz="500" spc="11" dirty="0">
                <a:latin typeface="Calibri"/>
                <a:cs typeface="Calibri"/>
              </a:rPr>
              <a:t>r</a:t>
            </a:r>
            <a:r>
              <a:rPr sz="500" spc="7" dirty="0">
                <a:latin typeface="Calibri"/>
                <a:cs typeface="Calibri"/>
              </a:rPr>
              <a:t>thamp</a:t>
            </a:r>
            <a:r>
              <a:rPr sz="500" dirty="0">
                <a:latin typeface="Calibri"/>
                <a:cs typeface="Calibri"/>
              </a:rPr>
              <a:t>t</a:t>
            </a:r>
            <a:r>
              <a:rPr sz="500" spc="11" dirty="0">
                <a:latin typeface="Calibri"/>
                <a:cs typeface="Calibri"/>
              </a:rPr>
              <a:t>on</a:t>
            </a:r>
            <a:r>
              <a:rPr sz="500" spc="-9" dirty="0">
                <a:latin typeface="Calibri"/>
                <a:cs typeface="Calibri"/>
              </a:rPr>
              <a:t> </a:t>
            </a:r>
            <a:r>
              <a:rPr sz="500" spc="11" dirty="0">
                <a:latin typeface="Calibri"/>
                <a:cs typeface="Calibri"/>
              </a:rPr>
              <a:t>S</a:t>
            </a:r>
            <a:r>
              <a:rPr sz="500" spc="-9" dirty="0">
                <a:latin typeface="Calibri"/>
                <a:cs typeface="Calibri"/>
              </a:rPr>
              <a:t>t</a:t>
            </a:r>
            <a:r>
              <a:rPr sz="500" spc="-16" dirty="0">
                <a:latin typeface="Calibri"/>
                <a:cs typeface="Calibri"/>
              </a:rPr>
              <a:t>r</a:t>
            </a:r>
            <a:r>
              <a:rPr sz="500" dirty="0">
                <a:latin typeface="Calibri"/>
                <a:cs typeface="Calibri"/>
              </a:rPr>
              <a:t>eet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10" name="object 210"/>
          <p:cNvSpPr txBox="1"/>
          <p:nvPr/>
        </p:nvSpPr>
        <p:spPr>
          <a:xfrm rot="18900000">
            <a:off x="4441058" y="1701211"/>
            <a:ext cx="516844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00" spc="7" dirty="0">
                <a:latin typeface="Calibri"/>
                <a:cs typeface="Calibri"/>
              </a:rPr>
              <a:t>Ches</a:t>
            </a:r>
            <a:r>
              <a:rPr sz="500" dirty="0">
                <a:latin typeface="Calibri"/>
                <a:cs typeface="Calibri"/>
              </a:rPr>
              <a:t>t</a:t>
            </a:r>
            <a:r>
              <a:rPr sz="500" spc="-9" dirty="0">
                <a:latin typeface="Calibri"/>
                <a:cs typeface="Calibri"/>
              </a:rPr>
              <a:t>e</a:t>
            </a:r>
            <a:r>
              <a:rPr sz="500" spc="5" dirty="0">
                <a:latin typeface="Calibri"/>
                <a:cs typeface="Calibri"/>
              </a:rPr>
              <a:t>r</a:t>
            </a:r>
            <a:r>
              <a:rPr sz="500" spc="-9" dirty="0">
                <a:latin typeface="Calibri"/>
                <a:cs typeface="Calibri"/>
              </a:rPr>
              <a:t>t</a:t>
            </a:r>
            <a:r>
              <a:rPr sz="500" spc="11" dirty="0">
                <a:latin typeface="Calibri"/>
                <a:cs typeface="Calibri"/>
              </a:rPr>
              <a:t>on</a:t>
            </a:r>
            <a:r>
              <a:rPr sz="500" spc="-9" dirty="0">
                <a:latin typeface="Calibri"/>
                <a:cs typeface="Calibri"/>
              </a:rPr>
              <a:t> </a:t>
            </a:r>
            <a:r>
              <a:rPr sz="500" spc="11" dirty="0">
                <a:latin typeface="Calibri"/>
                <a:cs typeface="Calibri"/>
              </a:rPr>
              <a:t>S</a:t>
            </a:r>
            <a:r>
              <a:rPr sz="500" spc="-9" dirty="0">
                <a:latin typeface="Calibri"/>
                <a:cs typeface="Calibri"/>
              </a:rPr>
              <a:t>t</a:t>
            </a:r>
            <a:r>
              <a:rPr sz="500" spc="-16" dirty="0">
                <a:latin typeface="Calibri"/>
                <a:cs typeface="Calibri"/>
              </a:rPr>
              <a:t>r</a:t>
            </a:r>
            <a:r>
              <a:rPr sz="500" dirty="0">
                <a:latin typeface="Calibri"/>
                <a:cs typeface="Calibri"/>
              </a:rPr>
              <a:t>eet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11" name="object 211"/>
          <p:cNvSpPr txBox="1"/>
          <p:nvPr/>
        </p:nvSpPr>
        <p:spPr>
          <a:xfrm rot="2400000">
            <a:off x="4700449" y="2396948"/>
            <a:ext cx="520861" cy="79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38"/>
              </a:lnSpc>
            </a:pPr>
            <a:r>
              <a:rPr sz="800" spc="-51" baseline="4629" dirty="0">
                <a:latin typeface="Calibri"/>
                <a:cs typeface="Calibri"/>
              </a:rPr>
              <a:t>M</a:t>
            </a:r>
            <a:r>
              <a:rPr sz="800" spc="14" baseline="4629" dirty="0">
                <a:latin typeface="Calibri"/>
                <a:cs typeface="Calibri"/>
              </a:rPr>
              <a:t>agdalene</a:t>
            </a:r>
            <a:r>
              <a:rPr sz="800" spc="-23" baseline="4629" dirty="0">
                <a:latin typeface="Calibri"/>
                <a:cs typeface="Calibri"/>
              </a:rPr>
              <a:t> </a:t>
            </a:r>
            <a:r>
              <a:rPr sz="500" spc="7" dirty="0">
                <a:latin typeface="Calibri"/>
                <a:cs typeface="Calibri"/>
              </a:rPr>
              <a:t>S</a:t>
            </a:r>
            <a:r>
              <a:rPr sz="500" spc="-9" dirty="0">
                <a:latin typeface="Calibri"/>
                <a:cs typeface="Calibri"/>
              </a:rPr>
              <a:t>t</a:t>
            </a:r>
            <a:r>
              <a:rPr sz="500" spc="-23" dirty="0">
                <a:latin typeface="Calibri"/>
                <a:cs typeface="Calibri"/>
              </a:rPr>
              <a:t>r</a:t>
            </a:r>
            <a:r>
              <a:rPr sz="500" dirty="0">
                <a:latin typeface="Calibri"/>
                <a:cs typeface="Calibri"/>
              </a:rPr>
              <a:t>eet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5527261" y="3592021"/>
            <a:ext cx="158686" cy="182711"/>
          </a:xfrm>
          <a:custGeom>
            <a:avLst/>
            <a:gdLst/>
            <a:ahLst/>
            <a:cxnLst/>
            <a:rect l="l" t="t" r="r" b="b"/>
            <a:pathLst>
              <a:path w="347345" h="412115">
                <a:moveTo>
                  <a:pt x="194830" y="0"/>
                </a:moveTo>
                <a:lnTo>
                  <a:pt x="0" y="329755"/>
                </a:lnTo>
                <a:lnTo>
                  <a:pt x="191833" y="411556"/>
                </a:lnTo>
                <a:lnTo>
                  <a:pt x="346913" y="107365"/>
                </a:lnTo>
                <a:lnTo>
                  <a:pt x="194830" y="0"/>
                </a:lnTo>
                <a:close/>
              </a:path>
            </a:pathLst>
          </a:custGeom>
          <a:solidFill>
            <a:srgbClr val="B52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527261" y="3592021"/>
            <a:ext cx="158686" cy="182711"/>
          </a:xfrm>
          <a:custGeom>
            <a:avLst/>
            <a:gdLst/>
            <a:ahLst/>
            <a:cxnLst/>
            <a:rect l="l" t="t" r="r" b="b"/>
            <a:pathLst>
              <a:path w="347345" h="412115">
                <a:moveTo>
                  <a:pt x="0" y="329755"/>
                </a:moveTo>
                <a:lnTo>
                  <a:pt x="194830" y="0"/>
                </a:lnTo>
                <a:lnTo>
                  <a:pt x="346913" y="107365"/>
                </a:lnTo>
                <a:lnTo>
                  <a:pt x="191833" y="411556"/>
                </a:lnTo>
                <a:lnTo>
                  <a:pt x="0" y="32975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412103" y="2430589"/>
            <a:ext cx="348122" cy="224377"/>
          </a:xfrm>
          <a:custGeom>
            <a:avLst/>
            <a:gdLst/>
            <a:ahLst/>
            <a:cxnLst/>
            <a:rect l="l" t="t" r="r" b="b"/>
            <a:pathLst>
              <a:path w="762000" h="506095">
                <a:moveTo>
                  <a:pt x="704545" y="0"/>
                </a:moveTo>
                <a:lnTo>
                  <a:pt x="0" y="310921"/>
                </a:lnTo>
                <a:lnTo>
                  <a:pt x="159892" y="505587"/>
                </a:lnTo>
                <a:lnTo>
                  <a:pt x="422224" y="383679"/>
                </a:lnTo>
                <a:lnTo>
                  <a:pt x="585000" y="383679"/>
                </a:lnTo>
                <a:lnTo>
                  <a:pt x="514134" y="254533"/>
                </a:lnTo>
                <a:lnTo>
                  <a:pt x="553948" y="231305"/>
                </a:lnTo>
                <a:lnTo>
                  <a:pt x="680243" y="231305"/>
                </a:lnTo>
                <a:lnTo>
                  <a:pt x="653694" y="173812"/>
                </a:lnTo>
                <a:lnTo>
                  <a:pt x="761707" y="112090"/>
                </a:lnTo>
                <a:lnTo>
                  <a:pt x="704545" y="0"/>
                </a:lnTo>
                <a:close/>
              </a:path>
              <a:path w="762000" h="506095">
                <a:moveTo>
                  <a:pt x="595962" y="453555"/>
                </a:moveTo>
                <a:lnTo>
                  <a:pt x="512470" y="453555"/>
                </a:lnTo>
                <a:lnTo>
                  <a:pt x="539013" y="485063"/>
                </a:lnTo>
                <a:lnTo>
                  <a:pt x="595962" y="453555"/>
                </a:lnTo>
                <a:close/>
              </a:path>
              <a:path w="762000" h="506095">
                <a:moveTo>
                  <a:pt x="585000" y="383679"/>
                </a:moveTo>
                <a:lnTo>
                  <a:pt x="422224" y="383679"/>
                </a:lnTo>
                <a:lnTo>
                  <a:pt x="476224" y="479348"/>
                </a:lnTo>
                <a:lnTo>
                  <a:pt x="512470" y="453555"/>
                </a:lnTo>
                <a:lnTo>
                  <a:pt x="595962" y="453555"/>
                </a:lnTo>
                <a:lnTo>
                  <a:pt x="616965" y="441934"/>
                </a:lnTo>
                <a:lnTo>
                  <a:pt x="585000" y="383679"/>
                </a:lnTo>
                <a:close/>
              </a:path>
              <a:path w="762000" h="506095">
                <a:moveTo>
                  <a:pt x="680243" y="231305"/>
                </a:moveTo>
                <a:lnTo>
                  <a:pt x="553948" y="231305"/>
                </a:lnTo>
                <a:lnTo>
                  <a:pt x="588886" y="288010"/>
                </a:lnTo>
                <a:lnTo>
                  <a:pt x="683310" y="237947"/>
                </a:lnTo>
                <a:lnTo>
                  <a:pt x="680243" y="231305"/>
                </a:lnTo>
                <a:close/>
              </a:path>
            </a:pathLst>
          </a:custGeom>
          <a:solidFill>
            <a:srgbClr val="487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412103" y="2430589"/>
            <a:ext cx="348122" cy="224377"/>
          </a:xfrm>
          <a:custGeom>
            <a:avLst/>
            <a:gdLst/>
            <a:ahLst/>
            <a:cxnLst/>
            <a:rect l="l" t="t" r="r" b="b"/>
            <a:pathLst>
              <a:path w="762000" h="506095">
                <a:moveTo>
                  <a:pt x="761707" y="112090"/>
                </a:moveTo>
                <a:lnTo>
                  <a:pt x="653694" y="173812"/>
                </a:lnTo>
                <a:lnTo>
                  <a:pt x="683310" y="237947"/>
                </a:lnTo>
                <a:lnTo>
                  <a:pt x="588886" y="288010"/>
                </a:lnTo>
                <a:lnTo>
                  <a:pt x="553948" y="231305"/>
                </a:lnTo>
                <a:lnTo>
                  <a:pt x="514134" y="254533"/>
                </a:lnTo>
                <a:lnTo>
                  <a:pt x="616965" y="441934"/>
                </a:lnTo>
                <a:lnTo>
                  <a:pt x="539013" y="485063"/>
                </a:lnTo>
                <a:lnTo>
                  <a:pt x="512470" y="453555"/>
                </a:lnTo>
                <a:lnTo>
                  <a:pt x="476224" y="479348"/>
                </a:lnTo>
                <a:lnTo>
                  <a:pt x="422224" y="383679"/>
                </a:lnTo>
                <a:lnTo>
                  <a:pt x="159892" y="505587"/>
                </a:lnTo>
                <a:lnTo>
                  <a:pt x="0" y="310921"/>
                </a:lnTo>
                <a:lnTo>
                  <a:pt x="704545" y="0"/>
                </a:lnTo>
                <a:lnTo>
                  <a:pt x="761707" y="1120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767176" y="2816156"/>
            <a:ext cx="153754" cy="156248"/>
          </a:xfrm>
          <a:custGeom>
            <a:avLst/>
            <a:gdLst/>
            <a:ahLst/>
            <a:cxnLst/>
            <a:rect l="l" t="t" r="r" b="b"/>
            <a:pathLst>
              <a:path w="336550" h="352425">
                <a:moveTo>
                  <a:pt x="195579" y="0"/>
                </a:moveTo>
                <a:lnTo>
                  <a:pt x="0" y="188353"/>
                </a:lnTo>
                <a:lnTo>
                  <a:pt x="155854" y="351917"/>
                </a:lnTo>
                <a:lnTo>
                  <a:pt x="336397" y="157492"/>
                </a:lnTo>
                <a:lnTo>
                  <a:pt x="197523" y="4724"/>
                </a:lnTo>
                <a:lnTo>
                  <a:pt x="195579" y="0"/>
                </a:lnTo>
                <a:close/>
              </a:path>
            </a:pathLst>
          </a:custGeom>
          <a:solidFill>
            <a:srgbClr val="DFB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767176" y="2816156"/>
            <a:ext cx="153754" cy="156248"/>
          </a:xfrm>
          <a:custGeom>
            <a:avLst/>
            <a:gdLst/>
            <a:ahLst/>
            <a:cxnLst/>
            <a:rect l="l" t="t" r="r" b="b"/>
            <a:pathLst>
              <a:path w="336550" h="352425">
                <a:moveTo>
                  <a:pt x="195579" y="0"/>
                </a:moveTo>
                <a:lnTo>
                  <a:pt x="0" y="188353"/>
                </a:lnTo>
                <a:lnTo>
                  <a:pt x="155854" y="351917"/>
                </a:lnTo>
                <a:lnTo>
                  <a:pt x="336397" y="157492"/>
                </a:lnTo>
                <a:lnTo>
                  <a:pt x="197523" y="4724"/>
                </a:lnTo>
                <a:lnTo>
                  <a:pt x="195579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680467" y="2738889"/>
            <a:ext cx="115751" cy="108951"/>
          </a:xfrm>
          <a:custGeom>
            <a:avLst/>
            <a:gdLst/>
            <a:ahLst/>
            <a:cxnLst/>
            <a:rect l="l" t="t" r="r" b="b"/>
            <a:pathLst>
              <a:path w="253364" h="245745">
                <a:moveTo>
                  <a:pt x="162026" y="0"/>
                </a:moveTo>
                <a:lnTo>
                  <a:pt x="0" y="151231"/>
                </a:lnTo>
                <a:lnTo>
                  <a:pt x="97218" y="245364"/>
                </a:lnTo>
                <a:lnTo>
                  <a:pt x="253072" y="92595"/>
                </a:lnTo>
                <a:lnTo>
                  <a:pt x="162026" y="0"/>
                </a:lnTo>
                <a:close/>
              </a:path>
            </a:pathLst>
          </a:custGeom>
          <a:solidFill>
            <a:srgbClr val="DFB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680467" y="2738889"/>
            <a:ext cx="115751" cy="108951"/>
          </a:xfrm>
          <a:custGeom>
            <a:avLst/>
            <a:gdLst/>
            <a:ahLst/>
            <a:cxnLst/>
            <a:rect l="l" t="t" r="r" b="b"/>
            <a:pathLst>
              <a:path w="253364" h="245745">
                <a:moveTo>
                  <a:pt x="0" y="151231"/>
                </a:moveTo>
                <a:lnTo>
                  <a:pt x="162026" y="0"/>
                </a:lnTo>
                <a:lnTo>
                  <a:pt x="253072" y="92595"/>
                </a:lnTo>
                <a:lnTo>
                  <a:pt x="97218" y="245364"/>
                </a:lnTo>
                <a:lnTo>
                  <a:pt x="0" y="151231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67613" y="3623781"/>
            <a:ext cx="261091" cy="346278"/>
          </a:xfrm>
          <a:custGeom>
            <a:avLst/>
            <a:gdLst/>
            <a:ahLst/>
            <a:cxnLst/>
            <a:rect l="l" t="t" r="r" b="b"/>
            <a:pathLst>
              <a:path w="571500" h="781050">
                <a:moveTo>
                  <a:pt x="114300" y="0"/>
                </a:moveTo>
                <a:lnTo>
                  <a:pt x="0" y="685761"/>
                </a:lnTo>
                <a:lnTo>
                  <a:pt x="476237" y="780999"/>
                </a:lnTo>
                <a:lnTo>
                  <a:pt x="571474" y="57137"/>
                </a:lnTo>
                <a:lnTo>
                  <a:pt x="114300" y="0"/>
                </a:lnTo>
                <a:close/>
              </a:path>
            </a:pathLst>
          </a:custGeom>
          <a:solidFill>
            <a:srgbClr val="487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67613" y="3623781"/>
            <a:ext cx="261091" cy="346278"/>
          </a:xfrm>
          <a:custGeom>
            <a:avLst/>
            <a:gdLst/>
            <a:ahLst/>
            <a:cxnLst/>
            <a:rect l="l" t="t" r="r" b="b"/>
            <a:pathLst>
              <a:path w="571500" h="781050">
                <a:moveTo>
                  <a:pt x="114300" y="0"/>
                </a:moveTo>
                <a:lnTo>
                  <a:pt x="571474" y="57137"/>
                </a:lnTo>
                <a:lnTo>
                  <a:pt x="476237" y="780999"/>
                </a:lnTo>
                <a:lnTo>
                  <a:pt x="0" y="685761"/>
                </a:lnTo>
                <a:lnTo>
                  <a:pt x="11430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40680" y="4741763"/>
            <a:ext cx="261091" cy="346278"/>
          </a:xfrm>
          <a:custGeom>
            <a:avLst/>
            <a:gdLst/>
            <a:ahLst/>
            <a:cxnLst/>
            <a:rect l="l" t="t" r="r" b="b"/>
            <a:pathLst>
              <a:path w="571500" h="781050">
                <a:moveTo>
                  <a:pt x="114300" y="0"/>
                </a:moveTo>
                <a:lnTo>
                  <a:pt x="0" y="685774"/>
                </a:lnTo>
                <a:lnTo>
                  <a:pt x="476237" y="780999"/>
                </a:lnTo>
                <a:lnTo>
                  <a:pt x="571474" y="57150"/>
                </a:lnTo>
                <a:lnTo>
                  <a:pt x="114300" y="0"/>
                </a:lnTo>
                <a:close/>
              </a:path>
            </a:pathLst>
          </a:custGeom>
          <a:solidFill>
            <a:srgbClr val="487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40680" y="4741763"/>
            <a:ext cx="261091" cy="346278"/>
          </a:xfrm>
          <a:custGeom>
            <a:avLst/>
            <a:gdLst/>
            <a:ahLst/>
            <a:cxnLst/>
            <a:rect l="l" t="t" r="r" b="b"/>
            <a:pathLst>
              <a:path w="571500" h="781050">
                <a:moveTo>
                  <a:pt x="114300" y="0"/>
                </a:moveTo>
                <a:lnTo>
                  <a:pt x="571474" y="57150"/>
                </a:lnTo>
                <a:lnTo>
                  <a:pt x="476237" y="780999"/>
                </a:lnTo>
                <a:lnTo>
                  <a:pt x="0" y="685774"/>
                </a:lnTo>
                <a:lnTo>
                  <a:pt x="11430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 txBox="1"/>
          <p:nvPr/>
        </p:nvSpPr>
        <p:spPr>
          <a:xfrm rot="3000000">
            <a:off x="7734078" y="5427893"/>
            <a:ext cx="375347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7"/>
              </a:lnSpc>
            </a:pPr>
            <a:r>
              <a:rPr sz="800" spc="-14" baseline="2314" dirty="0">
                <a:latin typeface="Calibri"/>
                <a:cs typeface="Calibri"/>
              </a:rPr>
              <a:t>B</a:t>
            </a:r>
            <a:r>
              <a:rPr sz="800" spc="-17" baseline="2314" dirty="0">
                <a:latin typeface="Calibri"/>
                <a:cs typeface="Calibri"/>
              </a:rPr>
              <a:t>r</a:t>
            </a:r>
            <a:r>
              <a:rPr sz="800" spc="23" baseline="2314" dirty="0">
                <a:latin typeface="Calibri"/>
                <a:cs typeface="Calibri"/>
              </a:rPr>
              <a:t>idge</a:t>
            </a:r>
            <a:r>
              <a:rPr sz="800" spc="-20" baseline="2314" dirty="0">
                <a:latin typeface="Calibri"/>
                <a:cs typeface="Calibri"/>
              </a:rPr>
              <a:t> </a:t>
            </a:r>
            <a:r>
              <a:rPr sz="500" spc="7" dirty="0">
                <a:latin typeface="Calibri"/>
                <a:cs typeface="Calibri"/>
              </a:rPr>
              <a:t>S</a:t>
            </a:r>
            <a:r>
              <a:rPr sz="500" spc="-9" dirty="0">
                <a:latin typeface="Calibri"/>
                <a:cs typeface="Calibri"/>
              </a:rPr>
              <a:t>t</a:t>
            </a:r>
            <a:r>
              <a:rPr sz="500" spc="-20" dirty="0">
                <a:latin typeface="Calibri"/>
                <a:cs typeface="Calibri"/>
              </a:rPr>
              <a:t>r</a:t>
            </a:r>
            <a:r>
              <a:rPr sz="500" dirty="0">
                <a:latin typeface="Calibri"/>
                <a:cs typeface="Calibri"/>
              </a:rPr>
              <a:t>eet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5" name="object 225"/>
          <p:cNvSpPr txBox="1"/>
          <p:nvPr/>
        </p:nvSpPr>
        <p:spPr>
          <a:xfrm rot="2640000">
            <a:off x="5817130" y="3328939"/>
            <a:ext cx="386779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7"/>
              </a:lnSpc>
            </a:pPr>
            <a:r>
              <a:rPr sz="800" spc="-14" baseline="2314" dirty="0">
                <a:latin typeface="Calibri"/>
                <a:cs typeface="Calibri"/>
              </a:rPr>
              <a:t>B</a:t>
            </a:r>
            <a:r>
              <a:rPr sz="800" spc="-17" baseline="2314" dirty="0">
                <a:latin typeface="Calibri"/>
                <a:cs typeface="Calibri"/>
              </a:rPr>
              <a:t>r</a:t>
            </a:r>
            <a:r>
              <a:rPr sz="800" spc="23" baseline="2314" dirty="0">
                <a:latin typeface="Calibri"/>
                <a:cs typeface="Calibri"/>
              </a:rPr>
              <a:t>idge</a:t>
            </a:r>
            <a:r>
              <a:rPr sz="800" spc="-20" baseline="2314" dirty="0">
                <a:latin typeface="Calibri"/>
                <a:cs typeface="Calibri"/>
              </a:rPr>
              <a:t> </a:t>
            </a:r>
            <a:r>
              <a:rPr sz="500" spc="7" dirty="0">
                <a:latin typeface="Calibri"/>
                <a:cs typeface="Calibri"/>
              </a:rPr>
              <a:t>S</a:t>
            </a:r>
            <a:r>
              <a:rPr sz="500" spc="-9" dirty="0">
                <a:latin typeface="Calibri"/>
                <a:cs typeface="Calibri"/>
              </a:rPr>
              <a:t>t</a:t>
            </a:r>
            <a:r>
              <a:rPr sz="500" spc="-20" dirty="0">
                <a:latin typeface="Calibri"/>
                <a:cs typeface="Calibri"/>
              </a:rPr>
              <a:t>r</a:t>
            </a:r>
            <a:r>
              <a:rPr sz="500" dirty="0">
                <a:latin typeface="Calibri"/>
                <a:cs typeface="Calibri"/>
              </a:rPr>
              <a:t>eet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7504931" y="4696404"/>
            <a:ext cx="166518" cy="161597"/>
          </a:xfrm>
          <a:custGeom>
            <a:avLst/>
            <a:gdLst/>
            <a:ahLst/>
            <a:cxnLst/>
            <a:rect l="l" t="t" r="r" b="b"/>
            <a:pathLst>
              <a:path w="364490" h="364490">
                <a:moveTo>
                  <a:pt x="182118" y="0"/>
                </a:moveTo>
                <a:lnTo>
                  <a:pt x="138351" y="5292"/>
                </a:lnTo>
                <a:lnTo>
                  <a:pt x="98422" y="20327"/>
                </a:lnTo>
                <a:lnTo>
                  <a:pt x="63596" y="43838"/>
                </a:lnTo>
                <a:lnTo>
                  <a:pt x="35137" y="74560"/>
                </a:lnTo>
                <a:lnTo>
                  <a:pt x="14311" y="111228"/>
                </a:lnTo>
                <a:lnTo>
                  <a:pt x="2383" y="152576"/>
                </a:lnTo>
                <a:lnTo>
                  <a:pt x="0" y="182117"/>
                </a:lnTo>
                <a:lnTo>
                  <a:pt x="603" y="197054"/>
                </a:lnTo>
                <a:lnTo>
                  <a:pt x="9284" y="239682"/>
                </a:lnTo>
                <a:lnTo>
                  <a:pt x="27284" y="278051"/>
                </a:lnTo>
                <a:lnTo>
                  <a:pt x="53340" y="310895"/>
                </a:lnTo>
                <a:lnTo>
                  <a:pt x="86184" y="336951"/>
                </a:lnTo>
                <a:lnTo>
                  <a:pt x="124553" y="354951"/>
                </a:lnTo>
                <a:lnTo>
                  <a:pt x="167181" y="363632"/>
                </a:lnTo>
                <a:lnTo>
                  <a:pt x="182118" y="364235"/>
                </a:lnTo>
                <a:lnTo>
                  <a:pt x="197054" y="363632"/>
                </a:lnTo>
                <a:lnTo>
                  <a:pt x="239682" y="354951"/>
                </a:lnTo>
                <a:lnTo>
                  <a:pt x="278051" y="336951"/>
                </a:lnTo>
                <a:lnTo>
                  <a:pt x="310896" y="310895"/>
                </a:lnTo>
                <a:lnTo>
                  <a:pt x="336951" y="278051"/>
                </a:lnTo>
                <a:lnTo>
                  <a:pt x="354951" y="239682"/>
                </a:lnTo>
                <a:lnTo>
                  <a:pt x="363632" y="197054"/>
                </a:lnTo>
                <a:lnTo>
                  <a:pt x="364236" y="182117"/>
                </a:lnTo>
                <a:lnTo>
                  <a:pt x="363632" y="167181"/>
                </a:lnTo>
                <a:lnTo>
                  <a:pt x="354951" y="124553"/>
                </a:lnTo>
                <a:lnTo>
                  <a:pt x="336951" y="86184"/>
                </a:lnTo>
                <a:lnTo>
                  <a:pt x="310896" y="53339"/>
                </a:lnTo>
                <a:lnTo>
                  <a:pt x="278051" y="27284"/>
                </a:lnTo>
                <a:lnTo>
                  <a:pt x="239682" y="9284"/>
                </a:lnTo>
                <a:lnTo>
                  <a:pt x="197054" y="603"/>
                </a:lnTo>
                <a:lnTo>
                  <a:pt x="182118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504931" y="4696404"/>
            <a:ext cx="166518" cy="161597"/>
          </a:xfrm>
          <a:custGeom>
            <a:avLst/>
            <a:gdLst/>
            <a:ahLst/>
            <a:cxnLst/>
            <a:rect l="l" t="t" r="r" b="b"/>
            <a:pathLst>
              <a:path w="364490" h="364490">
                <a:moveTo>
                  <a:pt x="364236" y="182117"/>
                </a:moveTo>
                <a:lnTo>
                  <a:pt x="358943" y="225884"/>
                </a:lnTo>
                <a:lnTo>
                  <a:pt x="343908" y="265813"/>
                </a:lnTo>
                <a:lnTo>
                  <a:pt x="320397" y="300639"/>
                </a:lnTo>
                <a:lnTo>
                  <a:pt x="289675" y="329098"/>
                </a:lnTo>
                <a:lnTo>
                  <a:pt x="253007" y="349924"/>
                </a:lnTo>
                <a:lnTo>
                  <a:pt x="211659" y="361852"/>
                </a:lnTo>
                <a:lnTo>
                  <a:pt x="182118" y="364235"/>
                </a:lnTo>
                <a:lnTo>
                  <a:pt x="167181" y="363632"/>
                </a:lnTo>
                <a:lnTo>
                  <a:pt x="124553" y="354951"/>
                </a:lnTo>
                <a:lnTo>
                  <a:pt x="86184" y="336951"/>
                </a:lnTo>
                <a:lnTo>
                  <a:pt x="53340" y="310895"/>
                </a:lnTo>
                <a:lnTo>
                  <a:pt x="27284" y="278051"/>
                </a:lnTo>
                <a:lnTo>
                  <a:pt x="9284" y="239682"/>
                </a:lnTo>
                <a:lnTo>
                  <a:pt x="603" y="197054"/>
                </a:lnTo>
                <a:lnTo>
                  <a:pt x="0" y="182117"/>
                </a:lnTo>
                <a:lnTo>
                  <a:pt x="603" y="167181"/>
                </a:lnTo>
                <a:lnTo>
                  <a:pt x="9284" y="124553"/>
                </a:lnTo>
                <a:lnTo>
                  <a:pt x="27284" y="86184"/>
                </a:lnTo>
                <a:lnTo>
                  <a:pt x="53340" y="53339"/>
                </a:lnTo>
                <a:lnTo>
                  <a:pt x="86184" y="27284"/>
                </a:lnTo>
                <a:lnTo>
                  <a:pt x="124553" y="9284"/>
                </a:lnTo>
                <a:lnTo>
                  <a:pt x="167181" y="603"/>
                </a:lnTo>
                <a:lnTo>
                  <a:pt x="182118" y="0"/>
                </a:lnTo>
                <a:lnTo>
                  <a:pt x="197054" y="603"/>
                </a:lnTo>
                <a:lnTo>
                  <a:pt x="239682" y="9284"/>
                </a:lnTo>
                <a:lnTo>
                  <a:pt x="278051" y="27284"/>
                </a:lnTo>
                <a:lnTo>
                  <a:pt x="310896" y="53339"/>
                </a:lnTo>
                <a:lnTo>
                  <a:pt x="336951" y="86184"/>
                </a:lnTo>
                <a:lnTo>
                  <a:pt x="354951" y="124553"/>
                </a:lnTo>
                <a:lnTo>
                  <a:pt x="363632" y="167181"/>
                </a:lnTo>
                <a:lnTo>
                  <a:pt x="364236" y="18211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310960" y="4441733"/>
            <a:ext cx="237303" cy="189749"/>
          </a:xfrm>
          <a:custGeom>
            <a:avLst/>
            <a:gdLst/>
            <a:ahLst/>
            <a:cxnLst/>
            <a:rect l="l" t="t" r="r" b="b"/>
            <a:pathLst>
              <a:path w="519430" h="427990">
                <a:moveTo>
                  <a:pt x="259537" y="0"/>
                </a:moveTo>
                <a:lnTo>
                  <a:pt x="217437" y="2798"/>
                </a:lnTo>
                <a:lnTo>
                  <a:pt x="177500" y="10900"/>
                </a:lnTo>
                <a:lnTo>
                  <a:pt x="140262" y="23866"/>
                </a:lnTo>
                <a:lnTo>
                  <a:pt x="106255" y="41256"/>
                </a:lnTo>
                <a:lnTo>
                  <a:pt x="62473" y="74670"/>
                </a:lnTo>
                <a:lnTo>
                  <a:pt x="28967" y="115561"/>
                </a:lnTo>
                <a:lnTo>
                  <a:pt x="7542" y="162443"/>
                </a:lnTo>
                <a:lnTo>
                  <a:pt x="0" y="213829"/>
                </a:lnTo>
                <a:lnTo>
                  <a:pt x="860" y="231363"/>
                </a:lnTo>
                <a:lnTo>
                  <a:pt x="13230" y="281405"/>
                </a:lnTo>
                <a:lnTo>
                  <a:pt x="38883" y="326448"/>
                </a:lnTo>
                <a:lnTo>
                  <a:pt x="76014" y="365009"/>
                </a:lnTo>
                <a:lnTo>
                  <a:pt x="122821" y="395599"/>
                </a:lnTo>
                <a:lnTo>
                  <a:pt x="158510" y="410831"/>
                </a:lnTo>
                <a:lnTo>
                  <a:pt x="197165" y="421420"/>
                </a:lnTo>
                <a:lnTo>
                  <a:pt x="238250" y="426925"/>
                </a:lnTo>
                <a:lnTo>
                  <a:pt x="259537" y="427634"/>
                </a:lnTo>
                <a:lnTo>
                  <a:pt x="280826" y="426925"/>
                </a:lnTo>
                <a:lnTo>
                  <a:pt x="321914" y="421420"/>
                </a:lnTo>
                <a:lnTo>
                  <a:pt x="360572" y="410831"/>
                </a:lnTo>
                <a:lnTo>
                  <a:pt x="396265" y="395599"/>
                </a:lnTo>
                <a:lnTo>
                  <a:pt x="443077" y="365009"/>
                </a:lnTo>
                <a:lnTo>
                  <a:pt x="480212" y="326448"/>
                </a:lnTo>
                <a:lnTo>
                  <a:pt x="505867" y="281405"/>
                </a:lnTo>
                <a:lnTo>
                  <a:pt x="518239" y="231363"/>
                </a:lnTo>
                <a:lnTo>
                  <a:pt x="519099" y="213829"/>
                </a:lnTo>
                <a:lnTo>
                  <a:pt x="518239" y="196292"/>
                </a:lnTo>
                <a:lnTo>
                  <a:pt x="505867" y="146242"/>
                </a:lnTo>
                <a:lnTo>
                  <a:pt x="480212" y="101192"/>
                </a:lnTo>
                <a:lnTo>
                  <a:pt x="443077" y="62628"/>
                </a:lnTo>
                <a:lnTo>
                  <a:pt x="396265" y="32036"/>
                </a:lnTo>
                <a:lnTo>
                  <a:pt x="360572" y="16803"/>
                </a:lnTo>
                <a:lnTo>
                  <a:pt x="321914" y="6214"/>
                </a:lnTo>
                <a:lnTo>
                  <a:pt x="280826" y="708"/>
                </a:lnTo>
                <a:lnTo>
                  <a:pt x="259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310960" y="4441733"/>
            <a:ext cx="237303" cy="189749"/>
          </a:xfrm>
          <a:custGeom>
            <a:avLst/>
            <a:gdLst/>
            <a:ahLst/>
            <a:cxnLst/>
            <a:rect l="l" t="t" r="r" b="b"/>
            <a:pathLst>
              <a:path w="519430" h="427990">
                <a:moveTo>
                  <a:pt x="519099" y="213829"/>
                </a:moveTo>
                <a:lnTo>
                  <a:pt x="511556" y="265206"/>
                </a:lnTo>
                <a:lnTo>
                  <a:pt x="490128" y="312081"/>
                </a:lnTo>
                <a:lnTo>
                  <a:pt x="456620" y="352967"/>
                </a:lnTo>
                <a:lnTo>
                  <a:pt x="412833" y="386379"/>
                </a:lnTo>
                <a:lnTo>
                  <a:pt x="378823" y="403768"/>
                </a:lnTo>
                <a:lnTo>
                  <a:pt x="341581" y="416733"/>
                </a:lnTo>
                <a:lnTo>
                  <a:pt x="301640" y="424835"/>
                </a:lnTo>
                <a:lnTo>
                  <a:pt x="259537" y="427634"/>
                </a:lnTo>
                <a:lnTo>
                  <a:pt x="238250" y="426925"/>
                </a:lnTo>
                <a:lnTo>
                  <a:pt x="197165" y="421420"/>
                </a:lnTo>
                <a:lnTo>
                  <a:pt x="158510" y="410831"/>
                </a:lnTo>
                <a:lnTo>
                  <a:pt x="122821" y="395599"/>
                </a:lnTo>
                <a:lnTo>
                  <a:pt x="76014" y="365009"/>
                </a:lnTo>
                <a:lnTo>
                  <a:pt x="38883" y="326448"/>
                </a:lnTo>
                <a:lnTo>
                  <a:pt x="13230" y="281405"/>
                </a:lnTo>
                <a:lnTo>
                  <a:pt x="860" y="231363"/>
                </a:lnTo>
                <a:lnTo>
                  <a:pt x="0" y="213829"/>
                </a:lnTo>
                <a:lnTo>
                  <a:pt x="860" y="196292"/>
                </a:lnTo>
                <a:lnTo>
                  <a:pt x="13230" y="146242"/>
                </a:lnTo>
                <a:lnTo>
                  <a:pt x="38883" y="101192"/>
                </a:lnTo>
                <a:lnTo>
                  <a:pt x="76014" y="62628"/>
                </a:lnTo>
                <a:lnTo>
                  <a:pt x="122821" y="32036"/>
                </a:lnTo>
                <a:lnTo>
                  <a:pt x="158510" y="16803"/>
                </a:lnTo>
                <a:lnTo>
                  <a:pt x="197165" y="6214"/>
                </a:lnTo>
                <a:lnTo>
                  <a:pt x="238250" y="708"/>
                </a:lnTo>
                <a:lnTo>
                  <a:pt x="259537" y="0"/>
                </a:lnTo>
                <a:lnTo>
                  <a:pt x="280826" y="708"/>
                </a:lnTo>
                <a:lnTo>
                  <a:pt x="321914" y="6214"/>
                </a:lnTo>
                <a:lnTo>
                  <a:pt x="360572" y="16803"/>
                </a:lnTo>
                <a:lnTo>
                  <a:pt x="396265" y="32036"/>
                </a:lnTo>
                <a:lnTo>
                  <a:pt x="443077" y="62628"/>
                </a:lnTo>
                <a:lnTo>
                  <a:pt x="480212" y="101192"/>
                </a:lnTo>
                <a:lnTo>
                  <a:pt x="505867" y="146242"/>
                </a:lnTo>
                <a:lnTo>
                  <a:pt x="518239" y="196292"/>
                </a:lnTo>
                <a:lnTo>
                  <a:pt x="519099" y="2138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 txBox="1"/>
          <p:nvPr/>
        </p:nvSpPr>
        <p:spPr>
          <a:xfrm>
            <a:off x="6351124" y="4469418"/>
            <a:ext cx="17464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1100" b="1" spc="56" dirty="0">
                <a:latin typeface="Calibri"/>
                <a:cs typeface="Calibri"/>
              </a:rPr>
              <a:t>P1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6537239" y="5466492"/>
            <a:ext cx="237303" cy="189749"/>
          </a:xfrm>
          <a:custGeom>
            <a:avLst/>
            <a:gdLst/>
            <a:ahLst/>
            <a:cxnLst/>
            <a:rect l="l" t="t" r="r" b="b"/>
            <a:pathLst>
              <a:path w="519430" h="427990">
                <a:moveTo>
                  <a:pt x="259537" y="0"/>
                </a:moveTo>
                <a:lnTo>
                  <a:pt x="217437" y="2798"/>
                </a:lnTo>
                <a:lnTo>
                  <a:pt x="177500" y="10900"/>
                </a:lnTo>
                <a:lnTo>
                  <a:pt x="140262" y="23866"/>
                </a:lnTo>
                <a:lnTo>
                  <a:pt x="106255" y="41256"/>
                </a:lnTo>
                <a:lnTo>
                  <a:pt x="62473" y="74670"/>
                </a:lnTo>
                <a:lnTo>
                  <a:pt x="28967" y="115561"/>
                </a:lnTo>
                <a:lnTo>
                  <a:pt x="7542" y="162443"/>
                </a:lnTo>
                <a:lnTo>
                  <a:pt x="0" y="213829"/>
                </a:lnTo>
                <a:lnTo>
                  <a:pt x="860" y="231363"/>
                </a:lnTo>
                <a:lnTo>
                  <a:pt x="13230" y="281405"/>
                </a:lnTo>
                <a:lnTo>
                  <a:pt x="38883" y="326448"/>
                </a:lnTo>
                <a:lnTo>
                  <a:pt x="76014" y="365009"/>
                </a:lnTo>
                <a:lnTo>
                  <a:pt x="122821" y="395599"/>
                </a:lnTo>
                <a:lnTo>
                  <a:pt x="158510" y="410831"/>
                </a:lnTo>
                <a:lnTo>
                  <a:pt x="197165" y="421420"/>
                </a:lnTo>
                <a:lnTo>
                  <a:pt x="238250" y="426925"/>
                </a:lnTo>
                <a:lnTo>
                  <a:pt x="259537" y="427634"/>
                </a:lnTo>
                <a:lnTo>
                  <a:pt x="280826" y="426925"/>
                </a:lnTo>
                <a:lnTo>
                  <a:pt x="321914" y="421420"/>
                </a:lnTo>
                <a:lnTo>
                  <a:pt x="360572" y="410831"/>
                </a:lnTo>
                <a:lnTo>
                  <a:pt x="396265" y="395599"/>
                </a:lnTo>
                <a:lnTo>
                  <a:pt x="443077" y="365009"/>
                </a:lnTo>
                <a:lnTo>
                  <a:pt x="480212" y="326448"/>
                </a:lnTo>
                <a:lnTo>
                  <a:pt x="505867" y="281405"/>
                </a:lnTo>
                <a:lnTo>
                  <a:pt x="518239" y="231363"/>
                </a:lnTo>
                <a:lnTo>
                  <a:pt x="519099" y="213829"/>
                </a:lnTo>
                <a:lnTo>
                  <a:pt x="518239" y="196292"/>
                </a:lnTo>
                <a:lnTo>
                  <a:pt x="505867" y="146242"/>
                </a:lnTo>
                <a:lnTo>
                  <a:pt x="480212" y="101192"/>
                </a:lnTo>
                <a:lnTo>
                  <a:pt x="443077" y="62628"/>
                </a:lnTo>
                <a:lnTo>
                  <a:pt x="396265" y="32036"/>
                </a:lnTo>
                <a:lnTo>
                  <a:pt x="360572" y="16803"/>
                </a:lnTo>
                <a:lnTo>
                  <a:pt x="321914" y="6214"/>
                </a:lnTo>
                <a:lnTo>
                  <a:pt x="280826" y="708"/>
                </a:lnTo>
                <a:lnTo>
                  <a:pt x="259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537239" y="5466492"/>
            <a:ext cx="237303" cy="189749"/>
          </a:xfrm>
          <a:custGeom>
            <a:avLst/>
            <a:gdLst/>
            <a:ahLst/>
            <a:cxnLst/>
            <a:rect l="l" t="t" r="r" b="b"/>
            <a:pathLst>
              <a:path w="519430" h="427990">
                <a:moveTo>
                  <a:pt x="519099" y="213829"/>
                </a:moveTo>
                <a:lnTo>
                  <a:pt x="511556" y="265206"/>
                </a:lnTo>
                <a:lnTo>
                  <a:pt x="490128" y="312081"/>
                </a:lnTo>
                <a:lnTo>
                  <a:pt x="456620" y="352967"/>
                </a:lnTo>
                <a:lnTo>
                  <a:pt x="412833" y="386379"/>
                </a:lnTo>
                <a:lnTo>
                  <a:pt x="378823" y="403768"/>
                </a:lnTo>
                <a:lnTo>
                  <a:pt x="341581" y="416733"/>
                </a:lnTo>
                <a:lnTo>
                  <a:pt x="301640" y="424835"/>
                </a:lnTo>
                <a:lnTo>
                  <a:pt x="259537" y="427634"/>
                </a:lnTo>
                <a:lnTo>
                  <a:pt x="238250" y="426925"/>
                </a:lnTo>
                <a:lnTo>
                  <a:pt x="197165" y="421420"/>
                </a:lnTo>
                <a:lnTo>
                  <a:pt x="158510" y="410831"/>
                </a:lnTo>
                <a:lnTo>
                  <a:pt x="122821" y="395599"/>
                </a:lnTo>
                <a:lnTo>
                  <a:pt x="76014" y="365009"/>
                </a:lnTo>
                <a:lnTo>
                  <a:pt x="38883" y="326448"/>
                </a:lnTo>
                <a:lnTo>
                  <a:pt x="13230" y="281405"/>
                </a:lnTo>
                <a:lnTo>
                  <a:pt x="860" y="231363"/>
                </a:lnTo>
                <a:lnTo>
                  <a:pt x="0" y="213829"/>
                </a:lnTo>
                <a:lnTo>
                  <a:pt x="860" y="196292"/>
                </a:lnTo>
                <a:lnTo>
                  <a:pt x="13230" y="146242"/>
                </a:lnTo>
                <a:lnTo>
                  <a:pt x="38883" y="101192"/>
                </a:lnTo>
                <a:lnTo>
                  <a:pt x="76014" y="62628"/>
                </a:lnTo>
                <a:lnTo>
                  <a:pt x="122821" y="32036"/>
                </a:lnTo>
                <a:lnTo>
                  <a:pt x="158510" y="16803"/>
                </a:lnTo>
                <a:lnTo>
                  <a:pt x="197165" y="6214"/>
                </a:lnTo>
                <a:lnTo>
                  <a:pt x="238250" y="708"/>
                </a:lnTo>
                <a:lnTo>
                  <a:pt x="259537" y="0"/>
                </a:lnTo>
                <a:lnTo>
                  <a:pt x="280826" y="708"/>
                </a:lnTo>
                <a:lnTo>
                  <a:pt x="321914" y="6214"/>
                </a:lnTo>
                <a:lnTo>
                  <a:pt x="360572" y="16803"/>
                </a:lnTo>
                <a:lnTo>
                  <a:pt x="396265" y="32036"/>
                </a:lnTo>
                <a:lnTo>
                  <a:pt x="443077" y="62628"/>
                </a:lnTo>
                <a:lnTo>
                  <a:pt x="480212" y="101192"/>
                </a:lnTo>
                <a:lnTo>
                  <a:pt x="505867" y="146242"/>
                </a:lnTo>
                <a:lnTo>
                  <a:pt x="518239" y="196292"/>
                </a:lnTo>
                <a:lnTo>
                  <a:pt x="519099" y="2138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 txBox="1"/>
          <p:nvPr/>
        </p:nvSpPr>
        <p:spPr>
          <a:xfrm>
            <a:off x="6577403" y="5494177"/>
            <a:ext cx="17464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1100" b="1" spc="56" dirty="0">
                <a:latin typeface="Calibri"/>
                <a:cs typeface="Calibri"/>
              </a:rPr>
              <a:t>P3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3990148" y="3439496"/>
            <a:ext cx="237303" cy="189749"/>
          </a:xfrm>
          <a:custGeom>
            <a:avLst/>
            <a:gdLst/>
            <a:ahLst/>
            <a:cxnLst/>
            <a:rect l="l" t="t" r="r" b="b"/>
            <a:pathLst>
              <a:path w="519429" h="427990">
                <a:moveTo>
                  <a:pt x="259537" y="0"/>
                </a:moveTo>
                <a:lnTo>
                  <a:pt x="217437" y="2798"/>
                </a:lnTo>
                <a:lnTo>
                  <a:pt x="177500" y="10900"/>
                </a:lnTo>
                <a:lnTo>
                  <a:pt x="140262" y="23866"/>
                </a:lnTo>
                <a:lnTo>
                  <a:pt x="106255" y="41256"/>
                </a:lnTo>
                <a:lnTo>
                  <a:pt x="62473" y="74670"/>
                </a:lnTo>
                <a:lnTo>
                  <a:pt x="28967" y="115561"/>
                </a:lnTo>
                <a:lnTo>
                  <a:pt x="7542" y="162443"/>
                </a:lnTo>
                <a:lnTo>
                  <a:pt x="0" y="213829"/>
                </a:lnTo>
                <a:lnTo>
                  <a:pt x="860" y="231363"/>
                </a:lnTo>
                <a:lnTo>
                  <a:pt x="13230" y="281405"/>
                </a:lnTo>
                <a:lnTo>
                  <a:pt x="38883" y="326448"/>
                </a:lnTo>
                <a:lnTo>
                  <a:pt x="76014" y="365009"/>
                </a:lnTo>
                <a:lnTo>
                  <a:pt x="122821" y="395599"/>
                </a:lnTo>
                <a:lnTo>
                  <a:pt x="158510" y="410831"/>
                </a:lnTo>
                <a:lnTo>
                  <a:pt x="197165" y="421420"/>
                </a:lnTo>
                <a:lnTo>
                  <a:pt x="238250" y="426925"/>
                </a:lnTo>
                <a:lnTo>
                  <a:pt x="259537" y="427634"/>
                </a:lnTo>
                <a:lnTo>
                  <a:pt x="280826" y="426925"/>
                </a:lnTo>
                <a:lnTo>
                  <a:pt x="321914" y="421420"/>
                </a:lnTo>
                <a:lnTo>
                  <a:pt x="360572" y="410831"/>
                </a:lnTo>
                <a:lnTo>
                  <a:pt x="396265" y="395599"/>
                </a:lnTo>
                <a:lnTo>
                  <a:pt x="443077" y="365009"/>
                </a:lnTo>
                <a:lnTo>
                  <a:pt x="480212" y="326448"/>
                </a:lnTo>
                <a:lnTo>
                  <a:pt x="505867" y="281405"/>
                </a:lnTo>
                <a:lnTo>
                  <a:pt x="518239" y="231363"/>
                </a:lnTo>
                <a:lnTo>
                  <a:pt x="519099" y="213829"/>
                </a:lnTo>
                <a:lnTo>
                  <a:pt x="518239" y="196292"/>
                </a:lnTo>
                <a:lnTo>
                  <a:pt x="505867" y="146242"/>
                </a:lnTo>
                <a:lnTo>
                  <a:pt x="480212" y="101192"/>
                </a:lnTo>
                <a:lnTo>
                  <a:pt x="443077" y="62628"/>
                </a:lnTo>
                <a:lnTo>
                  <a:pt x="396265" y="32036"/>
                </a:lnTo>
                <a:lnTo>
                  <a:pt x="360572" y="16803"/>
                </a:lnTo>
                <a:lnTo>
                  <a:pt x="321914" y="6214"/>
                </a:lnTo>
                <a:lnTo>
                  <a:pt x="280826" y="708"/>
                </a:lnTo>
                <a:lnTo>
                  <a:pt x="2595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990148" y="3439496"/>
            <a:ext cx="237303" cy="189749"/>
          </a:xfrm>
          <a:custGeom>
            <a:avLst/>
            <a:gdLst/>
            <a:ahLst/>
            <a:cxnLst/>
            <a:rect l="l" t="t" r="r" b="b"/>
            <a:pathLst>
              <a:path w="519429" h="427990">
                <a:moveTo>
                  <a:pt x="519099" y="213829"/>
                </a:moveTo>
                <a:lnTo>
                  <a:pt x="511556" y="265206"/>
                </a:lnTo>
                <a:lnTo>
                  <a:pt x="490128" y="312081"/>
                </a:lnTo>
                <a:lnTo>
                  <a:pt x="456620" y="352967"/>
                </a:lnTo>
                <a:lnTo>
                  <a:pt x="412833" y="386379"/>
                </a:lnTo>
                <a:lnTo>
                  <a:pt x="378823" y="403768"/>
                </a:lnTo>
                <a:lnTo>
                  <a:pt x="341581" y="416733"/>
                </a:lnTo>
                <a:lnTo>
                  <a:pt x="301640" y="424835"/>
                </a:lnTo>
                <a:lnTo>
                  <a:pt x="259537" y="427634"/>
                </a:lnTo>
                <a:lnTo>
                  <a:pt x="238250" y="426925"/>
                </a:lnTo>
                <a:lnTo>
                  <a:pt x="197165" y="421420"/>
                </a:lnTo>
                <a:lnTo>
                  <a:pt x="158510" y="410831"/>
                </a:lnTo>
                <a:lnTo>
                  <a:pt x="122821" y="395599"/>
                </a:lnTo>
                <a:lnTo>
                  <a:pt x="76014" y="365009"/>
                </a:lnTo>
                <a:lnTo>
                  <a:pt x="38883" y="326448"/>
                </a:lnTo>
                <a:lnTo>
                  <a:pt x="13230" y="281405"/>
                </a:lnTo>
                <a:lnTo>
                  <a:pt x="860" y="231363"/>
                </a:lnTo>
                <a:lnTo>
                  <a:pt x="0" y="213829"/>
                </a:lnTo>
                <a:lnTo>
                  <a:pt x="860" y="196292"/>
                </a:lnTo>
                <a:lnTo>
                  <a:pt x="13230" y="146242"/>
                </a:lnTo>
                <a:lnTo>
                  <a:pt x="38883" y="101192"/>
                </a:lnTo>
                <a:lnTo>
                  <a:pt x="76014" y="62628"/>
                </a:lnTo>
                <a:lnTo>
                  <a:pt x="122821" y="32036"/>
                </a:lnTo>
                <a:lnTo>
                  <a:pt x="158510" y="16803"/>
                </a:lnTo>
                <a:lnTo>
                  <a:pt x="197165" y="6214"/>
                </a:lnTo>
                <a:lnTo>
                  <a:pt x="238250" y="708"/>
                </a:lnTo>
                <a:lnTo>
                  <a:pt x="259537" y="0"/>
                </a:lnTo>
                <a:lnTo>
                  <a:pt x="280826" y="708"/>
                </a:lnTo>
                <a:lnTo>
                  <a:pt x="321914" y="6214"/>
                </a:lnTo>
                <a:lnTo>
                  <a:pt x="360572" y="16803"/>
                </a:lnTo>
                <a:lnTo>
                  <a:pt x="396265" y="32036"/>
                </a:lnTo>
                <a:lnTo>
                  <a:pt x="443077" y="62628"/>
                </a:lnTo>
                <a:lnTo>
                  <a:pt x="480212" y="101192"/>
                </a:lnTo>
                <a:lnTo>
                  <a:pt x="505867" y="146242"/>
                </a:lnTo>
                <a:lnTo>
                  <a:pt x="518239" y="196292"/>
                </a:lnTo>
                <a:lnTo>
                  <a:pt x="519099" y="2138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 txBox="1"/>
          <p:nvPr/>
        </p:nvSpPr>
        <p:spPr>
          <a:xfrm>
            <a:off x="4024510" y="3467182"/>
            <a:ext cx="17464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1100" b="1" spc="56" dirty="0">
                <a:latin typeface="Calibri"/>
                <a:cs typeface="Calibri"/>
              </a:rPr>
              <a:t>P2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7" name="object 237"/>
          <p:cNvSpPr txBox="1"/>
          <p:nvPr/>
        </p:nvSpPr>
        <p:spPr>
          <a:xfrm rot="17280000">
            <a:off x="6742293" y="5417901"/>
            <a:ext cx="430087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7"/>
              </a:lnSpc>
            </a:pPr>
            <a:r>
              <a:rPr sz="500" spc="5" dirty="0">
                <a:latin typeface="Calibri"/>
                <a:cs typeface="Calibri"/>
              </a:rPr>
              <a:t>S</a:t>
            </a:r>
            <a:r>
              <a:rPr sz="500" spc="-5" dirty="0">
                <a:latin typeface="Calibri"/>
                <a:cs typeface="Calibri"/>
              </a:rPr>
              <a:t>t</a:t>
            </a:r>
            <a:r>
              <a:rPr sz="500" spc="-18" dirty="0">
                <a:latin typeface="Calibri"/>
                <a:cs typeface="Calibri"/>
              </a:rPr>
              <a:t> </a:t>
            </a:r>
            <a:r>
              <a:rPr sz="500" spc="16" dirty="0">
                <a:latin typeface="Calibri"/>
                <a:cs typeface="Calibri"/>
              </a:rPr>
              <a:t>Joh</a:t>
            </a:r>
            <a:r>
              <a:rPr sz="500" spc="-16" dirty="0">
                <a:latin typeface="Calibri"/>
                <a:cs typeface="Calibri"/>
              </a:rPr>
              <a:t>n</a:t>
            </a:r>
            <a:r>
              <a:rPr sz="800" spc="-101" baseline="2314" dirty="0">
                <a:latin typeface="Calibri"/>
                <a:cs typeface="Calibri"/>
              </a:rPr>
              <a:t>’</a:t>
            </a:r>
            <a:r>
              <a:rPr sz="800" baseline="2314" dirty="0">
                <a:latin typeface="Calibri"/>
                <a:cs typeface="Calibri"/>
              </a:rPr>
              <a:t>s</a:t>
            </a:r>
            <a:r>
              <a:rPr sz="800" spc="-27" baseline="2314" dirty="0">
                <a:latin typeface="Calibri"/>
                <a:cs typeface="Calibri"/>
              </a:rPr>
              <a:t> </a:t>
            </a:r>
            <a:r>
              <a:rPr sz="800" spc="7" baseline="2314" dirty="0">
                <a:latin typeface="Calibri"/>
                <a:cs typeface="Calibri"/>
              </a:rPr>
              <a:t>S</a:t>
            </a:r>
            <a:r>
              <a:rPr sz="800" spc="-14" baseline="4629" dirty="0">
                <a:latin typeface="Calibri"/>
                <a:cs typeface="Calibri"/>
              </a:rPr>
              <a:t>t</a:t>
            </a:r>
            <a:r>
              <a:rPr sz="800" spc="-37" baseline="4629" dirty="0">
                <a:latin typeface="Calibri"/>
                <a:cs typeface="Calibri"/>
              </a:rPr>
              <a:t>r</a:t>
            </a:r>
            <a:r>
              <a:rPr sz="800" baseline="4629" dirty="0">
                <a:latin typeface="Calibri"/>
                <a:cs typeface="Calibri"/>
              </a:rPr>
              <a:t>eet</a:t>
            </a:r>
            <a:endParaRPr sz="800" baseline="4629">
              <a:latin typeface="Calibri"/>
              <a:cs typeface="Calibri"/>
            </a:endParaRPr>
          </a:p>
        </p:txBody>
      </p:sp>
      <p:sp>
        <p:nvSpPr>
          <p:cNvPr id="238" name="object 238"/>
          <p:cNvSpPr txBox="1"/>
          <p:nvPr/>
        </p:nvSpPr>
        <p:spPr>
          <a:xfrm rot="18900000">
            <a:off x="7374253" y="5778226"/>
            <a:ext cx="516774" cy="77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500" spc="2" dirty="0">
                <a:latin typeface="Calibri"/>
                <a:cs typeface="Calibri"/>
              </a:rPr>
              <a:t>All</a:t>
            </a:r>
            <a:r>
              <a:rPr sz="500" spc="-18" dirty="0">
                <a:latin typeface="Calibri"/>
                <a:cs typeface="Calibri"/>
              </a:rPr>
              <a:t> </a:t>
            </a:r>
            <a:r>
              <a:rPr sz="800" spc="10" baseline="2314" dirty="0">
                <a:latin typeface="Calibri"/>
                <a:cs typeface="Calibri"/>
              </a:rPr>
              <a:t>S</a:t>
            </a:r>
            <a:r>
              <a:rPr sz="800" spc="7" baseline="2314" dirty="0">
                <a:latin typeface="Calibri"/>
                <a:cs typeface="Calibri"/>
              </a:rPr>
              <a:t>ai</a:t>
            </a:r>
            <a:r>
              <a:rPr sz="800" spc="-10" baseline="2314" dirty="0">
                <a:latin typeface="Calibri"/>
                <a:cs typeface="Calibri"/>
              </a:rPr>
              <a:t>n</a:t>
            </a:r>
            <a:r>
              <a:rPr sz="800" baseline="2314" dirty="0">
                <a:latin typeface="Calibri"/>
                <a:cs typeface="Calibri"/>
              </a:rPr>
              <a:t>ts</a:t>
            </a:r>
            <a:r>
              <a:rPr sz="800" spc="-27" baseline="2314" dirty="0">
                <a:latin typeface="Calibri"/>
                <a:cs typeface="Calibri"/>
              </a:rPr>
              <a:t> </a:t>
            </a:r>
            <a:r>
              <a:rPr sz="800" spc="-30" baseline="4629" dirty="0">
                <a:latin typeface="Calibri"/>
                <a:cs typeface="Calibri"/>
              </a:rPr>
              <a:t>P</a:t>
            </a:r>
            <a:r>
              <a:rPr sz="800" spc="10" baseline="4629" dirty="0">
                <a:latin typeface="Calibri"/>
                <a:cs typeface="Calibri"/>
              </a:rPr>
              <a:t>assage</a:t>
            </a:r>
            <a:endParaRPr sz="800" baseline="4629">
              <a:latin typeface="Calibri"/>
              <a:cs typeface="Calibri"/>
            </a:endParaRPr>
          </a:p>
        </p:txBody>
      </p:sp>
      <p:sp>
        <p:nvSpPr>
          <p:cNvPr id="239" name="object 239"/>
          <p:cNvSpPr txBox="1"/>
          <p:nvPr/>
        </p:nvSpPr>
        <p:spPr>
          <a:xfrm rot="15720000">
            <a:off x="6785203" y="6490360"/>
            <a:ext cx="36771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9"/>
              </a:lnSpc>
            </a:pPr>
            <a:r>
              <a:rPr sz="500" spc="-29" dirty="0">
                <a:latin typeface="Calibri"/>
                <a:cs typeface="Calibri"/>
              </a:rPr>
              <a:t>T</a:t>
            </a:r>
            <a:r>
              <a:rPr sz="500" spc="-23" dirty="0">
                <a:latin typeface="Calibri"/>
                <a:cs typeface="Calibri"/>
              </a:rPr>
              <a:t>r</a:t>
            </a:r>
            <a:r>
              <a:rPr sz="500" spc="2" dirty="0">
                <a:latin typeface="Calibri"/>
                <a:cs typeface="Calibri"/>
              </a:rPr>
              <a:t>ini</a:t>
            </a:r>
            <a:r>
              <a:rPr sz="500" spc="-2" dirty="0">
                <a:latin typeface="Calibri"/>
                <a:cs typeface="Calibri"/>
              </a:rPr>
              <a:t>t</a:t>
            </a:r>
            <a:r>
              <a:rPr sz="800" spc="10" baseline="2314" dirty="0">
                <a:latin typeface="Calibri"/>
                <a:cs typeface="Calibri"/>
              </a:rPr>
              <a:t>y</a:t>
            </a:r>
            <a:r>
              <a:rPr sz="800" spc="-27" baseline="2314" dirty="0">
                <a:latin typeface="Calibri"/>
                <a:cs typeface="Calibri"/>
              </a:rPr>
              <a:t> </a:t>
            </a:r>
            <a:r>
              <a:rPr sz="800" spc="7" baseline="2314" dirty="0">
                <a:latin typeface="Calibri"/>
                <a:cs typeface="Calibri"/>
              </a:rPr>
              <a:t>S</a:t>
            </a:r>
            <a:r>
              <a:rPr sz="800" spc="-14" baseline="2314" dirty="0">
                <a:latin typeface="Calibri"/>
                <a:cs typeface="Calibri"/>
              </a:rPr>
              <a:t>t</a:t>
            </a:r>
            <a:r>
              <a:rPr sz="800" spc="-37" baseline="2314" dirty="0">
                <a:latin typeface="Calibri"/>
                <a:cs typeface="Calibri"/>
              </a:rPr>
              <a:t>r</a:t>
            </a:r>
            <a:r>
              <a:rPr sz="800" baseline="4629" dirty="0">
                <a:latin typeface="Calibri"/>
                <a:cs typeface="Calibri"/>
              </a:rPr>
              <a:t>eet</a:t>
            </a:r>
            <a:endParaRPr sz="800" baseline="4629">
              <a:latin typeface="Calibri"/>
              <a:cs typeface="Calibri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6448215" y="5270519"/>
            <a:ext cx="294453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1st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1433803" y="3672740"/>
            <a:ext cx="536688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ottage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1277161" y="4855098"/>
            <a:ext cx="539879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deners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3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hed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2572469" y="4934410"/>
            <a:ext cx="515220" cy="153888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75016" marR="25483" indent="-44952"/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enue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Bridge</a:t>
            </a:r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500" b="1" spc="2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ein</a:t>
            </a:r>
            <a:r>
              <a:rPr sz="500" b="1" spc="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ed)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1665867" y="3343376"/>
            <a:ext cx="481859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7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ouse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2182248" y="2915455"/>
            <a:ext cx="412234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Hall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2866887" y="2577622"/>
            <a:ext cx="458651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8918"/>
            <a:r>
              <a:rPr sz="5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enan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2953918" y="2954869"/>
            <a:ext cx="412234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8918"/>
            <a:r>
              <a:rPr sz="500" b="1" spc="27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ythago</a:t>
            </a:r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5629625" y="5234305"/>
            <a:ext cx="321142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2nd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6580307" y="4620719"/>
            <a:ext cx="314470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7299348" y="5342044"/>
            <a:ext cx="339419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efield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6962825" y="5578527"/>
            <a:ext cx="637063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ld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Divinit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3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chool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5801781" y="5595469"/>
            <a:ext cx="449657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ain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Ki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chen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6101232" y="5201831"/>
            <a:ext cx="134897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Hall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4323319" y="3739383"/>
            <a:ext cx="373651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3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ripps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A-D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3052674" y="3395920"/>
            <a:ext cx="373651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3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ripps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E-H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4110164" y="4556673"/>
            <a:ext cx="396568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33213"/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b="1" spc="2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6133754" y="4093290"/>
            <a:ext cx="382354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5393718" y="4043044"/>
            <a:ext cx="497234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ers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38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b="1" spc="32" dirty="0">
                <a:solidFill>
                  <a:srgbClr val="FFFFFF"/>
                </a:solidFill>
                <a:latin typeface="Calibri"/>
                <a:cs typeface="Calibri"/>
              </a:rPr>
              <a:t>dge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1561838" y="5331663"/>
            <a:ext cx="487080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ell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b="1" spc="-7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den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0" name="object 260"/>
          <p:cNvSpPr txBox="1"/>
          <p:nvPr/>
        </p:nvSpPr>
        <p:spPr>
          <a:xfrm rot="720000">
            <a:off x="1504967" y="4567474"/>
            <a:ext cx="822686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31"/>
              </a:lnSpc>
            </a:pPr>
            <a:r>
              <a:rPr sz="800" b="1" spc="14" baseline="4629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800" b="1" spc="27" baseline="4629" dirty="0">
                <a:solidFill>
                  <a:srgbClr val="FFFFFF"/>
                </a:solidFill>
                <a:latin typeface="Calibri"/>
                <a:cs typeface="Calibri"/>
              </a:rPr>
              <a:t>ueens</a:t>
            </a:r>
            <a:r>
              <a:rPr sz="800" b="1" spc="-30" baseline="46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27" baseline="2314" dirty="0">
                <a:solidFill>
                  <a:srgbClr val="FFFFFF"/>
                </a:solidFill>
                <a:latin typeface="Calibri"/>
                <a:cs typeface="Calibri"/>
              </a:rPr>
              <a:t>Road</a:t>
            </a:r>
            <a:r>
              <a:rPr sz="800" b="1" spc="-30" baseline="23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0" baseline="231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800" b="1" spc="7" baseline="23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00" b="1" baseline="231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venue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5344545" y="6199894"/>
            <a:ext cx="460681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-5" dirty="0">
                <a:solidFill>
                  <a:srgbClr val="A7A9AC"/>
                </a:solidFill>
                <a:latin typeface="Calibri"/>
                <a:cs typeface="Calibri"/>
              </a:rPr>
              <a:t>T</a:t>
            </a:r>
            <a:r>
              <a:rPr sz="500" b="1" spc="14" dirty="0">
                <a:solidFill>
                  <a:srgbClr val="A7A9AC"/>
                </a:solidFill>
                <a:latin typeface="Calibri"/>
                <a:cs typeface="Calibri"/>
              </a:rPr>
              <a:t>rini</a:t>
            </a:r>
            <a:r>
              <a:rPr sz="500" b="1" spc="16" dirty="0">
                <a:solidFill>
                  <a:srgbClr val="A7A9AC"/>
                </a:solidFill>
                <a:latin typeface="Calibri"/>
                <a:cs typeface="Calibri"/>
              </a:rPr>
              <a:t>t</a:t>
            </a:r>
            <a:r>
              <a:rPr sz="500" b="1" spc="25" dirty="0">
                <a:solidFill>
                  <a:srgbClr val="A7A9AC"/>
                </a:solidFill>
                <a:latin typeface="Calibri"/>
                <a:cs typeface="Calibri"/>
              </a:rPr>
              <a:t>y</a:t>
            </a:r>
            <a:r>
              <a:rPr sz="500" b="1" spc="-14" dirty="0">
                <a:solidFill>
                  <a:srgbClr val="A7A9AC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A7A9AC"/>
                </a:solidFill>
                <a:latin typeface="Calibri"/>
                <a:cs typeface="Calibri"/>
              </a:rPr>
              <a:t>College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2" name="object 262"/>
          <p:cNvSpPr txBox="1"/>
          <p:nvPr/>
        </p:nvSpPr>
        <p:spPr>
          <a:xfrm rot="19500000">
            <a:off x="4298751" y="6016025"/>
            <a:ext cx="363387" cy="79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0"/>
              </a:lnSpc>
            </a:pP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Riv</a:t>
            </a:r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500" b="1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00" b="1" spc="34" baseline="2314" dirty="0">
                <a:solidFill>
                  <a:srgbClr val="FFFFFF"/>
                </a:solidFill>
                <a:latin typeface="Calibri"/>
                <a:cs typeface="Calibri"/>
              </a:rPr>
              <a:t>amb</a:t>
            </a:r>
            <a:endParaRPr sz="800" baseline="2314">
              <a:latin typeface="Calibri"/>
              <a:cs typeface="Calibri"/>
            </a:endParaRPr>
          </a:p>
        </p:txBody>
      </p:sp>
      <p:sp>
        <p:nvSpPr>
          <p:cNvPr id="263" name="object 263"/>
          <p:cNvSpPr txBox="1"/>
          <p:nvPr/>
        </p:nvSpPr>
        <p:spPr>
          <a:xfrm rot="18780000">
            <a:off x="5744514" y="2493619"/>
            <a:ext cx="35256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7"/>
              </a:lnSpc>
            </a:pP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500" b="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amb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4" name="object 264"/>
          <p:cNvSpPr txBox="1"/>
          <p:nvPr/>
        </p:nvSpPr>
        <p:spPr>
          <a:xfrm rot="17040000">
            <a:off x="4660924" y="5480900"/>
            <a:ext cx="24388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7"/>
              </a:lnSpc>
            </a:pP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Ki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chen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5" name="object 265"/>
          <p:cNvSpPr txBox="1"/>
          <p:nvPr/>
        </p:nvSpPr>
        <p:spPr>
          <a:xfrm rot="17040000">
            <a:off x="4755702" y="5500353"/>
            <a:ext cx="21648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9"/>
              </a:lnSpc>
            </a:pP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Bridge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6" name="object 266"/>
          <p:cNvSpPr txBox="1"/>
          <p:nvPr/>
        </p:nvSpPr>
        <p:spPr>
          <a:xfrm rot="17040000">
            <a:off x="4798379" y="5502630"/>
            <a:ext cx="25742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"/>
              </a:lnSpc>
            </a:pPr>
            <a:r>
              <a:rPr sz="400" b="1" spc="9" dirty="0">
                <a:solidFill>
                  <a:srgbClr val="FFFFFF"/>
                </a:solidFill>
                <a:latin typeface="Calibri"/>
                <a:cs typeface="Calibri"/>
              </a:rPr>
              <a:t>(no</a:t>
            </a:r>
            <a:r>
              <a:rPr sz="400" b="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" b="1" spc="1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00" b="1" spc="9" dirty="0">
                <a:solidFill>
                  <a:srgbClr val="FFFFFF"/>
                </a:solidFill>
                <a:latin typeface="Calibri"/>
                <a:cs typeface="Calibri"/>
              </a:rPr>
              <a:t>ehicles)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67" name="object 267"/>
          <p:cNvSpPr txBox="1"/>
          <p:nvPr/>
        </p:nvSpPr>
        <p:spPr>
          <a:xfrm rot="17340000">
            <a:off x="4890698" y="4628796"/>
            <a:ext cx="216693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0"/>
              </a:lnSpc>
            </a:pP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Bridge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8" name="object 268"/>
          <p:cNvSpPr txBox="1"/>
          <p:nvPr/>
        </p:nvSpPr>
        <p:spPr>
          <a:xfrm rot="17340000">
            <a:off x="4951999" y="4654324"/>
            <a:ext cx="252836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0"/>
              </a:lnSpc>
            </a:pP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9" dirty="0">
                <a:solidFill>
                  <a:srgbClr val="FFFFFF"/>
                </a:solidFill>
                <a:latin typeface="Calibri"/>
                <a:cs typeface="Calibri"/>
              </a:rPr>
              <a:t>Sighs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4081017" y="2643200"/>
            <a:ext cx="606892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-20" dirty="0">
                <a:solidFill>
                  <a:srgbClr val="A7A9AC"/>
                </a:solidFill>
                <a:latin typeface="Calibri"/>
                <a:cs typeface="Calibri"/>
              </a:rPr>
              <a:t>M</a:t>
            </a:r>
            <a:r>
              <a:rPr sz="500" b="1" spc="23" dirty="0">
                <a:solidFill>
                  <a:srgbClr val="A7A9AC"/>
                </a:solidFill>
                <a:latin typeface="Calibri"/>
                <a:cs typeface="Calibri"/>
              </a:rPr>
              <a:t>agdalene</a:t>
            </a:r>
            <a:r>
              <a:rPr sz="500" b="1" spc="-14" dirty="0">
                <a:solidFill>
                  <a:srgbClr val="A7A9AC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A7A9AC"/>
                </a:solidFill>
                <a:latin typeface="Calibri"/>
                <a:cs typeface="Calibri"/>
              </a:rPr>
              <a:t>College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495571" y="4762964"/>
            <a:ext cx="269794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29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3437061" y="3099207"/>
            <a:ext cx="269794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29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3570461" y="1843619"/>
            <a:ext cx="378292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3" dirty="0">
                <a:solidFill>
                  <a:srgbClr val="A7A9AC"/>
                </a:solidFill>
                <a:latin typeface="Calibri"/>
                <a:cs typeface="Calibri"/>
              </a:rPr>
              <a:t>K</a:t>
            </a:r>
            <a:r>
              <a:rPr sz="500" b="1" spc="11" dirty="0">
                <a:solidFill>
                  <a:srgbClr val="A7A9AC"/>
                </a:solidFill>
                <a:latin typeface="Calibri"/>
                <a:cs typeface="Calibri"/>
              </a:rPr>
              <a:t>ettles</a:t>
            </a:r>
            <a:r>
              <a:rPr sz="500" b="1" spc="-36" dirty="0">
                <a:solidFill>
                  <a:srgbClr val="A7A9AC"/>
                </a:solidFill>
                <a:latin typeface="Calibri"/>
                <a:cs typeface="Calibri"/>
              </a:rPr>
              <a:t> </a:t>
            </a:r>
            <a:r>
              <a:rPr sz="500" b="1" spc="-11" dirty="0">
                <a:solidFill>
                  <a:srgbClr val="A7A9AC"/>
                </a:solidFill>
                <a:latin typeface="Calibri"/>
                <a:cs typeface="Calibri"/>
              </a:rPr>
              <a:t>Y</a:t>
            </a:r>
            <a:r>
              <a:rPr sz="500" b="1" spc="16" dirty="0">
                <a:solidFill>
                  <a:srgbClr val="A7A9AC"/>
                </a:solidFill>
                <a:latin typeface="Calibri"/>
                <a:cs typeface="Calibri"/>
              </a:rPr>
              <a:t>a</a:t>
            </a:r>
            <a:r>
              <a:rPr sz="500" b="1" spc="7" dirty="0">
                <a:solidFill>
                  <a:srgbClr val="A7A9AC"/>
                </a:solidFill>
                <a:latin typeface="Calibri"/>
                <a:cs typeface="Calibri"/>
              </a:rPr>
              <a:t>r</a:t>
            </a:r>
            <a:r>
              <a:rPr sz="500" b="1" spc="27" dirty="0">
                <a:solidFill>
                  <a:srgbClr val="A7A9AC"/>
                </a:solidFill>
                <a:latin typeface="Calibri"/>
                <a:cs typeface="Calibri"/>
              </a:rPr>
              <a:t>d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5007369" y="2106587"/>
            <a:ext cx="606892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-20" dirty="0">
                <a:solidFill>
                  <a:srgbClr val="A7A9AC"/>
                </a:solidFill>
                <a:latin typeface="Calibri"/>
                <a:cs typeface="Calibri"/>
              </a:rPr>
              <a:t>M</a:t>
            </a:r>
            <a:r>
              <a:rPr sz="500" b="1" spc="23" dirty="0">
                <a:solidFill>
                  <a:srgbClr val="A7A9AC"/>
                </a:solidFill>
                <a:latin typeface="Calibri"/>
                <a:cs typeface="Calibri"/>
              </a:rPr>
              <a:t>agdalene</a:t>
            </a:r>
            <a:r>
              <a:rPr sz="500" b="1" spc="-14" dirty="0">
                <a:solidFill>
                  <a:srgbClr val="A7A9AC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A7A9AC"/>
                </a:solidFill>
                <a:latin typeface="Calibri"/>
                <a:cs typeface="Calibri"/>
              </a:rPr>
              <a:t>College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5869041" y="2977655"/>
            <a:ext cx="301415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16" dirty="0">
                <a:solidFill>
                  <a:srgbClr val="A7A9AC"/>
                </a:solidFill>
                <a:latin typeface="Calibri"/>
                <a:cs typeface="Calibri"/>
              </a:rPr>
              <a:t>Q</a:t>
            </a:r>
            <a:r>
              <a:rPr sz="500" b="1" spc="20" dirty="0">
                <a:solidFill>
                  <a:srgbClr val="A7A9AC"/>
                </a:solidFill>
                <a:latin typeface="Calibri"/>
                <a:cs typeface="Calibri"/>
              </a:rPr>
              <a:t>u</a:t>
            </a:r>
            <a:r>
              <a:rPr sz="500" b="1" spc="11" dirty="0">
                <a:solidFill>
                  <a:srgbClr val="A7A9AC"/>
                </a:solidFill>
                <a:latin typeface="Calibri"/>
                <a:cs typeface="Calibri"/>
              </a:rPr>
              <a:t>a</a:t>
            </a:r>
            <a:r>
              <a:rPr sz="500" b="1" spc="16" dirty="0">
                <a:solidFill>
                  <a:srgbClr val="A7A9AC"/>
                </a:solidFill>
                <a:latin typeface="Calibri"/>
                <a:cs typeface="Calibri"/>
              </a:rPr>
              <a:t>y</a:t>
            </a:r>
            <a:r>
              <a:rPr sz="500" b="1" spc="18" dirty="0">
                <a:solidFill>
                  <a:srgbClr val="A7A9AC"/>
                </a:solidFill>
                <a:latin typeface="Calibri"/>
                <a:cs typeface="Calibri"/>
              </a:rPr>
              <a:t>side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5367745" y="3339001"/>
            <a:ext cx="358565" cy="1599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 marR="2291" indent="114242"/>
            <a:r>
              <a:rPr sz="500" b="1" spc="16" dirty="0">
                <a:solidFill>
                  <a:srgbClr val="A7A9AC"/>
                </a:solidFill>
                <a:latin typeface="Calibri"/>
                <a:cs typeface="Calibri"/>
              </a:rPr>
              <a:t>T</a:t>
            </a:r>
            <a:r>
              <a:rPr sz="500" b="1" spc="25" dirty="0">
                <a:solidFill>
                  <a:srgbClr val="A7A9AC"/>
                </a:solidFill>
                <a:latin typeface="Calibri"/>
                <a:cs typeface="Calibri"/>
              </a:rPr>
              <a:t>h</a:t>
            </a:r>
            <a:r>
              <a:rPr sz="500" b="1" spc="9" dirty="0">
                <a:solidFill>
                  <a:srgbClr val="A7A9AC"/>
                </a:solidFill>
                <a:latin typeface="Calibri"/>
                <a:cs typeface="Calibri"/>
              </a:rPr>
              <a:t>e</a:t>
            </a:r>
            <a:r>
              <a:rPr sz="500" b="1" spc="5" dirty="0">
                <a:solidFill>
                  <a:srgbClr val="A7A9AC"/>
                </a:solidFill>
                <a:latin typeface="Calibri"/>
                <a:cs typeface="Calibri"/>
              </a:rPr>
              <a:t> </a:t>
            </a:r>
            <a:r>
              <a:rPr sz="500" b="1" spc="-36" dirty="0">
                <a:solidFill>
                  <a:srgbClr val="A7A9AC"/>
                </a:solidFill>
                <a:latin typeface="Calibri"/>
                <a:cs typeface="Calibri"/>
              </a:rPr>
              <a:t>W</a:t>
            </a:r>
            <a:r>
              <a:rPr sz="500" b="1" spc="16" dirty="0">
                <a:solidFill>
                  <a:srgbClr val="A7A9AC"/>
                </a:solidFill>
                <a:latin typeface="Calibri"/>
                <a:cs typeface="Calibri"/>
              </a:rPr>
              <a:t>a</a:t>
            </a:r>
            <a:r>
              <a:rPr sz="500" b="1" spc="7" dirty="0">
                <a:solidFill>
                  <a:srgbClr val="A7A9AC"/>
                </a:solidFill>
                <a:latin typeface="Calibri"/>
                <a:cs typeface="Calibri"/>
              </a:rPr>
              <a:t>r</a:t>
            </a:r>
            <a:r>
              <a:rPr sz="500" b="1" spc="18" dirty="0">
                <a:solidFill>
                  <a:srgbClr val="A7A9AC"/>
                </a:solidFill>
                <a:latin typeface="Calibri"/>
                <a:cs typeface="Calibri"/>
              </a:rPr>
              <a:t>ehouse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1428398" y="2330908"/>
            <a:ext cx="648377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-36" dirty="0">
                <a:solidFill>
                  <a:srgbClr val="A7A9AC"/>
                </a:solidFill>
                <a:latin typeface="Calibri"/>
                <a:cs typeface="Calibri"/>
              </a:rPr>
              <a:t>W</a:t>
            </a:r>
            <a:r>
              <a:rPr sz="500" b="1" spc="16" dirty="0">
                <a:solidFill>
                  <a:srgbClr val="A7A9AC"/>
                </a:solidFill>
                <a:latin typeface="Calibri"/>
                <a:cs typeface="Calibri"/>
              </a:rPr>
              <a:t>estmins</a:t>
            </a:r>
            <a:r>
              <a:rPr sz="500" b="1" spc="7" dirty="0">
                <a:solidFill>
                  <a:srgbClr val="A7A9AC"/>
                </a:solidFill>
                <a:latin typeface="Calibri"/>
                <a:cs typeface="Calibri"/>
              </a:rPr>
              <a:t>t</a:t>
            </a:r>
            <a:r>
              <a:rPr sz="500" b="1" spc="11" dirty="0">
                <a:solidFill>
                  <a:srgbClr val="A7A9AC"/>
                </a:solidFill>
                <a:latin typeface="Calibri"/>
                <a:cs typeface="Calibri"/>
              </a:rPr>
              <a:t>er</a:t>
            </a:r>
            <a:r>
              <a:rPr sz="500" b="1" spc="-14" dirty="0">
                <a:solidFill>
                  <a:srgbClr val="A7A9AC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A7A9AC"/>
                </a:solidFill>
                <a:latin typeface="Calibri"/>
                <a:cs typeface="Calibri"/>
              </a:rPr>
              <a:t>College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404641" y="3200962"/>
            <a:ext cx="440374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Pl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b="1" spc="29" dirty="0">
                <a:solidFill>
                  <a:srgbClr val="FFFFFF"/>
                </a:solidFill>
                <a:latin typeface="Calibri"/>
                <a:cs typeface="Calibri"/>
              </a:rPr>
              <a:t>ying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ields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1871835" y="4318917"/>
            <a:ext cx="518702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3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cholars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den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3283261" y="4827761"/>
            <a:ext cx="717421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Backs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Upp</a:t>
            </a:r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addo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3159887" y="5574506"/>
            <a:ext cx="712779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Backs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38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b="1" spc="-7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addo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7706985" y="4730195"/>
            <a:ext cx="450818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3" dirty="0">
                <a:solidFill>
                  <a:srgbClr val="A7A9AC"/>
                </a:solidFill>
                <a:latin typeface="Calibri"/>
                <a:cs typeface="Calibri"/>
              </a:rPr>
              <a:t>Round</a:t>
            </a:r>
            <a:r>
              <a:rPr sz="500" b="1" spc="-14" dirty="0">
                <a:solidFill>
                  <a:srgbClr val="A7A9AC"/>
                </a:solidFill>
                <a:latin typeface="Calibri"/>
                <a:cs typeface="Calibri"/>
              </a:rPr>
              <a:t> </a:t>
            </a:r>
            <a:r>
              <a:rPr sz="500" b="1" spc="32" dirty="0">
                <a:solidFill>
                  <a:srgbClr val="A7A9AC"/>
                </a:solidFill>
                <a:latin typeface="Calibri"/>
                <a:cs typeface="Calibri"/>
              </a:rPr>
              <a:t>C</a:t>
            </a:r>
            <a:r>
              <a:rPr sz="500" b="1" spc="23" dirty="0">
                <a:solidFill>
                  <a:srgbClr val="A7A9AC"/>
                </a:solidFill>
                <a:latin typeface="Calibri"/>
                <a:cs typeface="Calibri"/>
              </a:rPr>
              <a:t>hu</a:t>
            </a:r>
            <a:r>
              <a:rPr sz="500" b="1" spc="9" dirty="0">
                <a:solidFill>
                  <a:srgbClr val="A7A9AC"/>
                </a:solidFill>
                <a:latin typeface="Calibri"/>
                <a:cs typeface="Calibri"/>
              </a:rPr>
              <a:t>r</a:t>
            </a:r>
            <a:r>
              <a:rPr sz="500" b="1" spc="20" dirty="0">
                <a:solidFill>
                  <a:srgbClr val="A7A9AC"/>
                </a:solidFill>
                <a:latin typeface="Calibri"/>
                <a:cs typeface="Calibri"/>
              </a:rPr>
              <a:t>ch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5921958" y="4669349"/>
            <a:ext cx="416586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3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hap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406206" y="3892754"/>
            <a:ext cx="483889" cy="230832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9204" marR="25769" indent="-286" algn="ctr"/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villion</a:t>
            </a:r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(a</a:t>
            </a:r>
            <a:r>
              <a:rPr sz="50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27" dirty="0">
                <a:solidFill>
                  <a:srgbClr val="FFFFFF"/>
                </a:solidFill>
                <a:latin typeface="Calibri"/>
                <a:cs typeface="Calibri"/>
              </a:rPr>
              <a:t>ange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Road)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5248758" y="4666842"/>
            <a:ext cx="359436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ld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Lib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5131975" y="5087928"/>
            <a:ext cx="306057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5354362" y="5470316"/>
            <a:ext cx="426739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-16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6444447" y="4967465"/>
            <a:ext cx="228310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3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hap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6774979" y="5778337"/>
            <a:ext cx="189726" cy="184119"/>
          </a:xfrm>
          <a:custGeom>
            <a:avLst/>
            <a:gdLst/>
            <a:ahLst/>
            <a:cxnLst/>
            <a:rect l="l" t="t" r="r" b="b"/>
            <a:pathLst>
              <a:path w="415290" h="415290">
                <a:moveTo>
                  <a:pt x="207518" y="0"/>
                </a:moveTo>
                <a:lnTo>
                  <a:pt x="157650" y="6031"/>
                </a:lnTo>
                <a:lnTo>
                  <a:pt x="112153" y="23163"/>
                </a:lnTo>
                <a:lnTo>
                  <a:pt x="72469" y="49954"/>
                </a:lnTo>
                <a:lnTo>
                  <a:pt x="40040" y="84962"/>
                </a:lnTo>
                <a:lnTo>
                  <a:pt x="16308" y="126744"/>
                </a:lnTo>
                <a:lnTo>
                  <a:pt x="2716" y="173858"/>
                </a:lnTo>
                <a:lnTo>
                  <a:pt x="0" y="207517"/>
                </a:lnTo>
                <a:lnTo>
                  <a:pt x="687" y="224537"/>
                </a:lnTo>
                <a:lnTo>
                  <a:pt x="10579" y="273108"/>
                </a:lnTo>
                <a:lnTo>
                  <a:pt x="31091" y="316827"/>
                </a:lnTo>
                <a:lnTo>
                  <a:pt x="60782" y="354253"/>
                </a:lnTo>
                <a:lnTo>
                  <a:pt x="98208" y="383944"/>
                </a:lnTo>
                <a:lnTo>
                  <a:pt x="141927" y="404456"/>
                </a:lnTo>
                <a:lnTo>
                  <a:pt x="190498" y="414348"/>
                </a:lnTo>
                <a:lnTo>
                  <a:pt x="207518" y="415035"/>
                </a:lnTo>
                <a:lnTo>
                  <a:pt x="224538" y="414348"/>
                </a:lnTo>
                <a:lnTo>
                  <a:pt x="273112" y="404456"/>
                </a:lnTo>
                <a:lnTo>
                  <a:pt x="316833" y="383944"/>
                </a:lnTo>
                <a:lnTo>
                  <a:pt x="354258" y="354253"/>
                </a:lnTo>
                <a:lnTo>
                  <a:pt x="383947" y="316827"/>
                </a:lnTo>
                <a:lnTo>
                  <a:pt x="404457" y="273108"/>
                </a:lnTo>
                <a:lnTo>
                  <a:pt x="414348" y="224537"/>
                </a:lnTo>
                <a:lnTo>
                  <a:pt x="415036" y="207517"/>
                </a:lnTo>
                <a:lnTo>
                  <a:pt x="414348" y="190498"/>
                </a:lnTo>
                <a:lnTo>
                  <a:pt x="404457" y="141927"/>
                </a:lnTo>
                <a:lnTo>
                  <a:pt x="383947" y="98208"/>
                </a:lnTo>
                <a:lnTo>
                  <a:pt x="354258" y="60782"/>
                </a:lnTo>
                <a:lnTo>
                  <a:pt x="316833" y="31091"/>
                </a:lnTo>
                <a:lnTo>
                  <a:pt x="273112" y="10579"/>
                </a:lnTo>
                <a:lnTo>
                  <a:pt x="224538" y="687"/>
                </a:lnTo>
                <a:lnTo>
                  <a:pt x="207518" y="0"/>
                </a:lnTo>
                <a:close/>
              </a:path>
            </a:pathLst>
          </a:custGeom>
          <a:solidFill>
            <a:srgbClr val="EA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774979" y="5778337"/>
            <a:ext cx="189726" cy="184119"/>
          </a:xfrm>
          <a:custGeom>
            <a:avLst/>
            <a:gdLst/>
            <a:ahLst/>
            <a:cxnLst/>
            <a:rect l="l" t="t" r="r" b="b"/>
            <a:pathLst>
              <a:path w="415290" h="415290">
                <a:moveTo>
                  <a:pt x="415036" y="207517"/>
                </a:moveTo>
                <a:lnTo>
                  <a:pt x="409005" y="257385"/>
                </a:lnTo>
                <a:lnTo>
                  <a:pt x="391874" y="302882"/>
                </a:lnTo>
                <a:lnTo>
                  <a:pt x="365085" y="342566"/>
                </a:lnTo>
                <a:lnTo>
                  <a:pt x="330079" y="374995"/>
                </a:lnTo>
                <a:lnTo>
                  <a:pt x="288296" y="398727"/>
                </a:lnTo>
                <a:lnTo>
                  <a:pt x="241180" y="412319"/>
                </a:lnTo>
                <a:lnTo>
                  <a:pt x="207518" y="415035"/>
                </a:lnTo>
                <a:lnTo>
                  <a:pt x="190498" y="414348"/>
                </a:lnTo>
                <a:lnTo>
                  <a:pt x="141927" y="404456"/>
                </a:lnTo>
                <a:lnTo>
                  <a:pt x="98208" y="383944"/>
                </a:lnTo>
                <a:lnTo>
                  <a:pt x="60782" y="354253"/>
                </a:lnTo>
                <a:lnTo>
                  <a:pt x="31091" y="316827"/>
                </a:lnTo>
                <a:lnTo>
                  <a:pt x="10579" y="273108"/>
                </a:lnTo>
                <a:lnTo>
                  <a:pt x="687" y="224537"/>
                </a:lnTo>
                <a:lnTo>
                  <a:pt x="0" y="207517"/>
                </a:lnTo>
                <a:lnTo>
                  <a:pt x="687" y="190498"/>
                </a:lnTo>
                <a:lnTo>
                  <a:pt x="10579" y="141927"/>
                </a:lnTo>
                <a:lnTo>
                  <a:pt x="31091" y="98208"/>
                </a:lnTo>
                <a:lnTo>
                  <a:pt x="60782" y="60782"/>
                </a:lnTo>
                <a:lnTo>
                  <a:pt x="98208" y="31091"/>
                </a:lnTo>
                <a:lnTo>
                  <a:pt x="141927" y="10579"/>
                </a:lnTo>
                <a:lnTo>
                  <a:pt x="190498" y="687"/>
                </a:lnTo>
                <a:lnTo>
                  <a:pt x="207518" y="0"/>
                </a:lnTo>
                <a:lnTo>
                  <a:pt x="224538" y="687"/>
                </a:lnTo>
                <a:lnTo>
                  <a:pt x="273112" y="10579"/>
                </a:lnTo>
                <a:lnTo>
                  <a:pt x="316833" y="31091"/>
                </a:lnTo>
                <a:lnTo>
                  <a:pt x="354258" y="60782"/>
                </a:lnTo>
                <a:lnTo>
                  <a:pt x="383947" y="98208"/>
                </a:lnTo>
                <a:lnTo>
                  <a:pt x="404457" y="141927"/>
                </a:lnTo>
                <a:lnTo>
                  <a:pt x="414348" y="190498"/>
                </a:lnTo>
                <a:lnTo>
                  <a:pt x="415036" y="207517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 txBox="1"/>
          <p:nvPr/>
        </p:nvSpPr>
        <p:spPr>
          <a:xfrm>
            <a:off x="6810773" y="5803905"/>
            <a:ext cx="106757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1100" b="1" spc="47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7575620" y="4976023"/>
            <a:ext cx="189726" cy="184119"/>
          </a:xfrm>
          <a:custGeom>
            <a:avLst/>
            <a:gdLst/>
            <a:ahLst/>
            <a:cxnLst/>
            <a:rect l="l" t="t" r="r" b="b"/>
            <a:pathLst>
              <a:path w="415290" h="415290">
                <a:moveTo>
                  <a:pt x="207518" y="0"/>
                </a:moveTo>
                <a:lnTo>
                  <a:pt x="157650" y="6031"/>
                </a:lnTo>
                <a:lnTo>
                  <a:pt x="112153" y="23163"/>
                </a:lnTo>
                <a:lnTo>
                  <a:pt x="72469" y="49954"/>
                </a:lnTo>
                <a:lnTo>
                  <a:pt x="40040" y="84962"/>
                </a:lnTo>
                <a:lnTo>
                  <a:pt x="16308" y="126744"/>
                </a:lnTo>
                <a:lnTo>
                  <a:pt x="2716" y="173858"/>
                </a:lnTo>
                <a:lnTo>
                  <a:pt x="0" y="207517"/>
                </a:lnTo>
                <a:lnTo>
                  <a:pt x="687" y="224537"/>
                </a:lnTo>
                <a:lnTo>
                  <a:pt x="10579" y="273108"/>
                </a:lnTo>
                <a:lnTo>
                  <a:pt x="31091" y="316827"/>
                </a:lnTo>
                <a:lnTo>
                  <a:pt x="60782" y="354253"/>
                </a:lnTo>
                <a:lnTo>
                  <a:pt x="98208" y="383944"/>
                </a:lnTo>
                <a:lnTo>
                  <a:pt x="141927" y="404456"/>
                </a:lnTo>
                <a:lnTo>
                  <a:pt x="190498" y="414348"/>
                </a:lnTo>
                <a:lnTo>
                  <a:pt x="207518" y="415035"/>
                </a:lnTo>
                <a:lnTo>
                  <a:pt x="224538" y="414348"/>
                </a:lnTo>
                <a:lnTo>
                  <a:pt x="273112" y="404456"/>
                </a:lnTo>
                <a:lnTo>
                  <a:pt x="316833" y="383944"/>
                </a:lnTo>
                <a:lnTo>
                  <a:pt x="354258" y="354253"/>
                </a:lnTo>
                <a:lnTo>
                  <a:pt x="383947" y="316827"/>
                </a:lnTo>
                <a:lnTo>
                  <a:pt x="404457" y="273108"/>
                </a:lnTo>
                <a:lnTo>
                  <a:pt x="414348" y="224537"/>
                </a:lnTo>
                <a:lnTo>
                  <a:pt x="415036" y="207517"/>
                </a:lnTo>
                <a:lnTo>
                  <a:pt x="414348" y="190498"/>
                </a:lnTo>
                <a:lnTo>
                  <a:pt x="404457" y="141927"/>
                </a:lnTo>
                <a:lnTo>
                  <a:pt x="383947" y="98208"/>
                </a:lnTo>
                <a:lnTo>
                  <a:pt x="354258" y="60782"/>
                </a:lnTo>
                <a:lnTo>
                  <a:pt x="316833" y="31091"/>
                </a:lnTo>
                <a:lnTo>
                  <a:pt x="273112" y="10579"/>
                </a:lnTo>
                <a:lnTo>
                  <a:pt x="224538" y="687"/>
                </a:lnTo>
                <a:lnTo>
                  <a:pt x="207518" y="0"/>
                </a:lnTo>
                <a:close/>
              </a:path>
            </a:pathLst>
          </a:custGeom>
          <a:solidFill>
            <a:srgbClr val="ED4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575620" y="4976023"/>
            <a:ext cx="189726" cy="184119"/>
          </a:xfrm>
          <a:custGeom>
            <a:avLst/>
            <a:gdLst/>
            <a:ahLst/>
            <a:cxnLst/>
            <a:rect l="l" t="t" r="r" b="b"/>
            <a:pathLst>
              <a:path w="415290" h="415290">
                <a:moveTo>
                  <a:pt x="415036" y="207517"/>
                </a:moveTo>
                <a:lnTo>
                  <a:pt x="409005" y="257385"/>
                </a:lnTo>
                <a:lnTo>
                  <a:pt x="391874" y="302882"/>
                </a:lnTo>
                <a:lnTo>
                  <a:pt x="365085" y="342566"/>
                </a:lnTo>
                <a:lnTo>
                  <a:pt x="330079" y="374995"/>
                </a:lnTo>
                <a:lnTo>
                  <a:pt x="288296" y="398727"/>
                </a:lnTo>
                <a:lnTo>
                  <a:pt x="241180" y="412319"/>
                </a:lnTo>
                <a:lnTo>
                  <a:pt x="207518" y="415035"/>
                </a:lnTo>
                <a:lnTo>
                  <a:pt x="190498" y="414348"/>
                </a:lnTo>
                <a:lnTo>
                  <a:pt x="141927" y="404456"/>
                </a:lnTo>
                <a:lnTo>
                  <a:pt x="98208" y="383944"/>
                </a:lnTo>
                <a:lnTo>
                  <a:pt x="60782" y="354253"/>
                </a:lnTo>
                <a:lnTo>
                  <a:pt x="31091" y="316827"/>
                </a:lnTo>
                <a:lnTo>
                  <a:pt x="10579" y="273108"/>
                </a:lnTo>
                <a:lnTo>
                  <a:pt x="687" y="224537"/>
                </a:lnTo>
                <a:lnTo>
                  <a:pt x="0" y="207517"/>
                </a:lnTo>
                <a:lnTo>
                  <a:pt x="687" y="190498"/>
                </a:lnTo>
                <a:lnTo>
                  <a:pt x="10579" y="141927"/>
                </a:lnTo>
                <a:lnTo>
                  <a:pt x="31091" y="98208"/>
                </a:lnTo>
                <a:lnTo>
                  <a:pt x="60782" y="60782"/>
                </a:lnTo>
                <a:lnTo>
                  <a:pt x="98208" y="31091"/>
                </a:lnTo>
                <a:lnTo>
                  <a:pt x="141927" y="10579"/>
                </a:lnTo>
                <a:lnTo>
                  <a:pt x="190498" y="687"/>
                </a:lnTo>
                <a:lnTo>
                  <a:pt x="207518" y="0"/>
                </a:lnTo>
                <a:lnTo>
                  <a:pt x="224538" y="687"/>
                </a:lnTo>
                <a:lnTo>
                  <a:pt x="273112" y="10579"/>
                </a:lnTo>
                <a:lnTo>
                  <a:pt x="316833" y="31091"/>
                </a:lnTo>
                <a:lnTo>
                  <a:pt x="354258" y="60782"/>
                </a:lnTo>
                <a:lnTo>
                  <a:pt x="383947" y="98208"/>
                </a:lnTo>
                <a:lnTo>
                  <a:pt x="404457" y="141927"/>
                </a:lnTo>
                <a:lnTo>
                  <a:pt x="414348" y="190498"/>
                </a:lnTo>
                <a:lnTo>
                  <a:pt x="415036" y="207517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 txBox="1"/>
          <p:nvPr/>
        </p:nvSpPr>
        <p:spPr>
          <a:xfrm>
            <a:off x="7611414" y="5001591"/>
            <a:ext cx="10762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1100" b="1" spc="6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6992115" y="4852536"/>
            <a:ext cx="162457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1100" b="1" spc="61" dirty="0">
                <a:solidFill>
                  <a:srgbClr val="FFFFFF"/>
                </a:solidFill>
                <a:latin typeface="Calibri"/>
                <a:cs typeface="Calibri"/>
              </a:rPr>
              <a:t>F1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6783808" y="4328484"/>
            <a:ext cx="162457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1100" b="1" spc="61" dirty="0">
                <a:solidFill>
                  <a:srgbClr val="FFFFFF"/>
                </a:solidFill>
                <a:latin typeface="Calibri"/>
                <a:cs typeface="Calibri"/>
              </a:rPr>
              <a:t>F2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4493473" y="5218247"/>
            <a:ext cx="226859" cy="189749"/>
          </a:xfrm>
          <a:custGeom>
            <a:avLst/>
            <a:gdLst/>
            <a:ahLst/>
            <a:cxnLst/>
            <a:rect l="l" t="t" r="r" b="b"/>
            <a:pathLst>
              <a:path w="496570" h="427990">
                <a:moveTo>
                  <a:pt x="247992" y="0"/>
                </a:moveTo>
                <a:lnTo>
                  <a:pt x="207768" y="2798"/>
                </a:lnTo>
                <a:lnTo>
                  <a:pt x="169610" y="10902"/>
                </a:lnTo>
                <a:lnTo>
                  <a:pt x="117363" y="32040"/>
                </a:lnTo>
                <a:lnTo>
                  <a:pt x="72637" y="62637"/>
                </a:lnTo>
                <a:lnTo>
                  <a:pt x="37156" y="101208"/>
                </a:lnTo>
                <a:lnTo>
                  <a:pt x="12643" y="146266"/>
                </a:lnTo>
                <a:lnTo>
                  <a:pt x="822" y="196326"/>
                </a:lnTo>
                <a:lnTo>
                  <a:pt x="0" y="213867"/>
                </a:lnTo>
                <a:lnTo>
                  <a:pt x="822" y="231409"/>
                </a:lnTo>
                <a:lnTo>
                  <a:pt x="12643" y="281469"/>
                </a:lnTo>
                <a:lnTo>
                  <a:pt x="37156" y="326527"/>
                </a:lnTo>
                <a:lnTo>
                  <a:pt x="72637" y="365098"/>
                </a:lnTo>
                <a:lnTo>
                  <a:pt x="117363" y="395695"/>
                </a:lnTo>
                <a:lnTo>
                  <a:pt x="169610" y="416833"/>
                </a:lnTo>
                <a:lnTo>
                  <a:pt x="207768" y="424937"/>
                </a:lnTo>
                <a:lnTo>
                  <a:pt x="247992" y="427735"/>
                </a:lnTo>
                <a:lnTo>
                  <a:pt x="268333" y="427027"/>
                </a:lnTo>
                <a:lnTo>
                  <a:pt x="307590" y="421520"/>
                </a:lnTo>
                <a:lnTo>
                  <a:pt x="344525" y="410930"/>
                </a:lnTo>
                <a:lnTo>
                  <a:pt x="394457" y="386473"/>
                </a:lnTo>
                <a:lnTo>
                  <a:pt x="436291" y="353053"/>
                </a:lnTo>
                <a:lnTo>
                  <a:pt x="468306" y="312155"/>
                </a:lnTo>
                <a:lnTo>
                  <a:pt x="488778" y="265265"/>
                </a:lnTo>
                <a:lnTo>
                  <a:pt x="495985" y="213867"/>
                </a:lnTo>
                <a:lnTo>
                  <a:pt x="495163" y="196326"/>
                </a:lnTo>
                <a:lnTo>
                  <a:pt x="483343" y="146266"/>
                </a:lnTo>
                <a:lnTo>
                  <a:pt x="458832" y="101208"/>
                </a:lnTo>
                <a:lnTo>
                  <a:pt x="423352" y="62637"/>
                </a:lnTo>
                <a:lnTo>
                  <a:pt x="378627" y="32040"/>
                </a:lnTo>
                <a:lnTo>
                  <a:pt x="326380" y="10902"/>
                </a:lnTo>
                <a:lnTo>
                  <a:pt x="288220" y="2798"/>
                </a:lnTo>
                <a:lnTo>
                  <a:pt x="247992" y="0"/>
                </a:lnTo>
                <a:close/>
              </a:path>
            </a:pathLst>
          </a:custGeom>
          <a:solidFill>
            <a:srgbClr val="FDE3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493473" y="5218247"/>
            <a:ext cx="226859" cy="189749"/>
          </a:xfrm>
          <a:custGeom>
            <a:avLst/>
            <a:gdLst/>
            <a:ahLst/>
            <a:cxnLst/>
            <a:rect l="l" t="t" r="r" b="b"/>
            <a:pathLst>
              <a:path w="496570" h="427990">
                <a:moveTo>
                  <a:pt x="495985" y="213867"/>
                </a:moveTo>
                <a:lnTo>
                  <a:pt x="488778" y="265265"/>
                </a:lnTo>
                <a:lnTo>
                  <a:pt x="468306" y="312155"/>
                </a:lnTo>
                <a:lnTo>
                  <a:pt x="436291" y="353053"/>
                </a:lnTo>
                <a:lnTo>
                  <a:pt x="394457" y="386473"/>
                </a:lnTo>
                <a:lnTo>
                  <a:pt x="344525" y="410930"/>
                </a:lnTo>
                <a:lnTo>
                  <a:pt x="307590" y="421520"/>
                </a:lnTo>
                <a:lnTo>
                  <a:pt x="268333" y="427027"/>
                </a:lnTo>
                <a:lnTo>
                  <a:pt x="247992" y="427735"/>
                </a:lnTo>
                <a:lnTo>
                  <a:pt x="227654" y="427027"/>
                </a:lnTo>
                <a:lnTo>
                  <a:pt x="188399" y="421520"/>
                </a:lnTo>
                <a:lnTo>
                  <a:pt x="151465" y="410930"/>
                </a:lnTo>
                <a:lnTo>
                  <a:pt x="101534" y="386473"/>
                </a:lnTo>
                <a:lnTo>
                  <a:pt x="59698" y="353053"/>
                </a:lnTo>
                <a:lnTo>
                  <a:pt x="27681" y="312155"/>
                </a:lnTo>
                <a:lnTo>
                  <a:pt x="7207" y="265265"/>
                </a:lnTo>
                <a:lnTo>
                  <a:pt x="0" y="213867"/>
                </a:lnTo>
                <a:lnTo>
                  <a:pt x="822" y="196326"/>
                </a:lnTo>
                <a:lnTo>
                  <a:pt x="12643" y="146266"/>
                </a:lnTo>
                <a:lnTo>
                  <a:pt x="37156" y="101208"/>
                </a:lnTo>
                <a:lnTo>
                  <a:pt x="72637" y="62637"/>
                </a:lnTo>
                <a:lnTo>
                  <a:pt x="117363" y="32040"/>
                </a:lnTo>
                <a:lnTo>
                  <a:pt x="169610" y="10902"/>
                </a:lnTo>
                <a:lnTo>
                  <a:pt x="207768" y="2798"/>
                </a:lnTo>
                <a:lnTo>
                  <a:pt x="247992" y="0"/>
                </a:lnTo>
                <a:lnTo>
                  <a:pt x="268333" y="708"/>
                </a:lnTo>
                <a:lnTo>
                  <a:pt x="307590" y="6215"/>
                </a:lnTo>
                <a:lnTo>
                  <a:pt x="344525" y="16805"/>
                </a:lnTo>
                <a:lnTo>
                  <a:pt x="394457" y="41262"/>
                </a:lnTo>
                <a:lnTo>
                  <a:pt x="436291" y="74682"/>
                </a:lnTo>
                <a:lnTo>
                  <a:pt x="468306" y="115580"/>
                </a:lnTo>
                <a:lnTo>
                  <a:pt x="488778" y="162470"/>
                </a:lnTo>
                <a:lnTo>
                  <a:pt x="495985" y="21386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 txBox="1"/>
          <p:nvPr/>
        </p:nvSpPr>
        <p:spPr>
          <a:xfrm>
            <a:off x="4517663" y="5243815"/>
            <a:ext cx="18044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1100" b="1" spc="47" dirty="0">
                <a:latin typeface="Calibri"/>
                <a:cs typeface="Calibri"/>
              </a:rPr>
              <a:t>A1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4119261" y="4812869"/>
            <a:ext cx="226859" cy="189749"/>
          </a:xfrm>
          <a:custGeom>
            <a:avLst/>
            <a:gdLst/>
            <a:ahLst/>
            <a:cxnLst/>
            <a:rect l="l" t="t" r="r" b="b"/>
            <a:pathLst>
              <a:path w="496570" h="427990">
                <a:moveTo>
                  <a:pt x="247992" y="0"/>
                </a:moveTo>
                <a:lnTo>
                  <a:pt x="207768" y="2798"/>
                </a:lnTo>
                <a:lnTo>
                  <a:pt x="169610" y="10902"/>
                </a:lnTo>
                <a:lnTo>
                  <a:pt x="117363" y="32040"/>
                </a:lnTo>
                <a:lnTo>
                  <a:pt x="72637" y="62637"/>
                </a:lnTo>
                <a:lnTo>
                  <a:pt x="37156" y="101208"/>
                </a:lnTo>
                <a:lnTo>
                  <a:pt x="12643" y="146266"/>
                </a:lnTo>
                <a:lnTo>
                  <a:pt x="822" y="196326"/>
                </a:lnTo>
                <a:lnTo>
                  <a:pt x="0" y="213868"/>
                </a:lnTo>
                <a:lnTo>
                  <a:pt x="822" y="231409"/>
                </a:lnTo>
                <a:lnTo>
                  <a:pt x="12643" y="281469"/>
                </a:lnTo>
                <a:lnTo>
                  <a:pt x="37156" y="326527"/>
                </a:lnTo>
                <a:lnTo>
                  <a:pt x="72637" y="365098"/>
                </a:lnTo>
                <a:lnTo>
                  <a:pt x="117363" y="395695"/>
                </a:lnTo>
                <a:lnTo>
                  <a:pt x="169610" y="416833"/>
                </a:lnTo>
                <a:lnTo>
                  <a:pt x="207768" y="424937"/>
                </a:lnTo>
                <a:lnTo>
                  <a:pt x="247992" y="427736"/>
                </a:lnTo>
                <a:lnTo>
                  <a:pt x="268333" y="427027"/>
                </a:lnTo>
                <a:lnTo>
                  <a:pt x="307590" y="421520"/>
                </a:lnTo>
                <a:lnTo>
                  <a:pt x="344525" y="410930"/>
                </a:lnTo>
                <a:lnTo>
                  <a:pt x="394457" y="386473"/>
                </a:lnTo>
                <a:lnTo>
                  <a:pt x="436291" y="353053"/>
                </a:lnTo>
                <a:lnTo>
                  <a:pt x="468306" y="312155"/>
                </a:lnTo>
                <a:lnTo>
                  <a:pt x="488778" y="265265"/>
                </a:lnTo>
                <a:lnTo>
                  <a:pt x="495985" y="213868"/>
                </a:lnTo>
                <a:lnTo>
                  <a:pt x="495163" y="196326"/>
                </a:lnTo>
                <a:lnTo>
                  <a:pt x="483343" y="146266"/>
                </a:lnTo>
                <a:lnTo>
                  <a:pt x="458832" y="101208"/>
                </a:lnTo>
                <a:lnTo>
                  <a:pt x="423352" y="62637"/>
                </a:lnTo>
                <a:lnTo>
                  <a:pt x="378627" y="32040"/>
                </a:lnTo>
                <a:lnTo>
                  <a:pt x="326380" y="10902"/>
                </a:lnTo>
                <a:lnTo>
                  <a:pt x="288220" y="2798"/>
                </a:lnTo>
                <a:lnTo>
                  <a:pt x="247992" y="0"/>
                </a:lnTo>
                <a:close/>
              </a:path>
            </a:pathLst>
          </a:custGeom>
          <a:solidFill>
            <a:srgbClr val="FDE3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119261" y="4812869"/>
            <a:ext cx="226859" cy="189749"/>
          </a:xfrm>
          <a:custGeom>
            <a:avLst/>
            <a:gdLst/>
            <a:ahLst/>
            <a:cxnLst/>
            <a:rect l="l" t="t" r="r" b="b"/>
            <a:pathLst>
              <a:path w="496570" h="427990">
                <a:moveTo>
                  <a:pt x="495985" y="213868"/>
                </a:moveTo>
                <a:lnTo>
                  <a:pt x="488778" y="265265"/>
                </a:lnTo>
                <a:lnTo>
                  <a:pt x="468306" y="312155"/>
                </a:lnTo>
                <a:lnTo>
                  <a:pt x="436291" y="353053"/>
                </a:lnTo>
                <a:lnTo>
                  <a:pt x="394457" y="386473"/>
                </a:lnTo>
                <a:lnTo>
                  <a:pt x="344525" y="410930"/>
                </a:lnTo>
                <a:lnTo>
                  <a:pt x="307590" y="421520"/>
                </a:lnTo>
                <a:lnTo>
                  <a:pt x="268333" y="427027"/>
                </a:lnTo>
                <a:lnTo>
                  <a:pt x="247992" y="427736"/>
                </a:lnTo>
                <a:lnTo>
                  <a:pt x="227654" y="427027"/>
                </a:lnTo>
                <a:lnTo>
                  <a:pt x="188399" y="421520"/>
                </a:lnTo>
                <a:lnTo>
                  <a:pt x="151465" y="410930"/>
                </a:lnTo>
                <a:lnTo>
                  <a:pt x="101534" y="386473"/>
                </a:lnTo>
                <a:lnTo>
                  <a:pt x="59698" y="353053"/>
                </a:lnTo>
                <a:lnTo>
                  <a:pt x="27681" y="312155"/>
                </a:lnTo>
                <a:lnTo>
                  <a:pt x="7207" y="265265"/>
                </a:lnTo>
                <a:lnTo>
                  <a:pt x="0" y="213868"/>
                </a:lnTo>
                <a:lnTo>
                  <a:pt x="822" y="196326"/>
                </a:lnTo>
                <a:lnTo>
                  <a:pt x="12643" y="146266"/>
                </a:lnTo>
                <a:lnTo>
                  <a:pt x="37156" y="101208"/>
                </a:lnTo>
                <a:lnTo>
                  <a:pt x="72637" y="62637"/>
                </a:lnTo>
                <a:lnTo>
                  <a:pt x="117363" y="32040"/>
                </a:lnTo>
                <a:lnTo>
                  <a:pt x="169610" y="10902"/>
                </a:lnTo>
                <a:lnTo>
                  <a:pt x="207768" y="2798"/>
                </a:lnTo>
                <a:lnTo>
                  <a:pt x="247992" y="0"/>
                </a:lnTo>
                <a:lnTo>
                  <a:pt x="268333" y="708"/>
                </a:lnTo>
                <a:lnTo>
                  <a:pt x="307590" y="6215"/>
                </a:lnTo>
                <a:lnTo>
                  <a:pt x="344525" y="16805"/>
                </a:lnTo>
                <a:lnTo>
                  <a:pt x="394457" y="41262"/>
                </a:lnTo>
                <a:lnTo>
                  <a:pt x="436291" y="74682"/>
                </a:lnTo>
                <a:lnTo>
                  <a:pt x="468306" y="115580"/>
                </a:lnTo>
                <a:lnTo>
                  <a:pt x="488778" y="162470"/>
                </a:lnTo>
                <a:lnTo>
                  <a:pt x="495985" y="21386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 txBox="1"/>
          <p:nvPr/>
        </p:nvSpPr>
        <p:spPr>
          <a:xfrm>
            <a:off x="4143451" y="4838438"/>
            <a:ext cx="18044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1100" b="1" spc="47" dirty="0">
                <a:latin typeface="Calibri"/>
                <a:cs typeface="Calibri"/>
              </a:rPr>
              <a:t>A2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3524576" y="3959887"/>
            <a:ext cx="226859" cy="189749"/>
          </a:xfrm>
          <a:custGeom>
            <a:avLst/>
            <a:gdLst/>
            <a:ahLst/>
            <a:cxnLst/>
            <a:rect l="l" t="t" r="r" b="b"/>
            <a:pathLst>
              <a:path w="496570" h="427990">
                <a:moveTo>
                  <a:pt x="247992" y="0"/>
                </a:moveTo>
                <a:lnTo>
                  <a:pt x="207768" y="2798"/>
                </a:lnTo>
                <a:lnTo>
                  <a:pt x="169610" y="10902"/>
                </a:lnTo>
                <a:lnTo>
                  <a:pt x="117363" y="32040"/>
                </a:lnTo>
                <a:lnTo>
                  <a:pt x="72637" y="62637"/>
                </a:lnTo>
                <a:lnTo>
                  <a:pt x="37156" y="101208"/>
                </a:lnTo>
                <a:lnTo>
                  <a:pt x="12643" y="146266"/>
                </a:lnTo>
                <a:lnTo>
                  <a:pt x="822" y="196326"/>
                </a:lnTo>
                <a:lnTo>
                  <a:pt x="0" y="213867"/>
                </a:lnTo>
                <a:lnTo>
                  <a:pt x="822" y="231409"/>
                </a:lnTo>
                <a:lnTo>
                  <a:pt x="12643" y="281469"/>
                </a:lnTo>
                <a:lnTo>
                  <a:pt x="37156" y="326527"/>
                </a:lnTo>
                <a:lnTo>
                  <a:pt x="72637" y="365098"/>
                </a:lnTo>
                <a:lnTo>
                  <a:pt x="117363" y="395695"/>
                </a:lnTo>
                <a:lnTo>
                  <a:pt x="169610" y="416833"/>
                </a:lnTo>
                <a:lnTo>
                  <a:pt x="207768" y="424937"/>
                </a:lnTo>
                <a:lnTo>
                  <a:pt x="247992" y="427735"/>
                </a:lnTo>
                <a:lnTo>
                  <a:pt x="268333" y="427027"/>
                </a:lnTo>
                <a:lnTo>
                  <a:pt x="307590" y="421520"/>
                </a:lnTo>
                <a:lnTo>
                  <a:pt x="344525" y="410930"/>
                </a:lnTo>
                <a:lnTo>
                  <a:pt x="394457" y="386473"/>
                </a:lnTo>
                <a:lnTo>
                  <a:pt x="436291" y="353053"/>
                </a:lnTo>
                <a:lnTo>
                  <a:pt x="468306" y="312155"/>
                </a:lnTo>
                <a:lnTo>
                  <a:pt x="488778" y="265265"/>
                </a:lnTo>
                <a:lnTo>
                  <a:pt x="495985" y="213867"/>
                </a:lnTo>
                <a:lnTo>
                  <a:pt x="495163" y="196326"/>
                </a:lnTo>
                <a:lnTo>
                  <a:pt x="483343" y="146266"/>
                </a:lnTo>
                <a:lnTo>
                  <a:pt x="458832" y="101208"/>
                </a:lnTo>
                <a:lnTo>
                  <a:pt x="423352" y="62637"/>
                </a:lnTo>
                <a:lnTo>
                  <a:pt x="378627" y="32040"/>
                </a:lnTo>
                <a:lnTo>
                  <a:pt x="326380" y="10902"/>
                </a:lnTo>
                <a:lnTo>
                  <a:pt x="288220" y="2798"/>
                </a:lnTo>
                <a:lnTo>
                  <a:pt x="247992" y="0"/>
                </a:lnTo>
                <a:close/>
              </a:path>
            </a:pathLst>
          </a:custGeom>
          <a:solidFill>
            <a:srgbClr val="FDE3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524576" y="3959887"/>
            <a:ext cx="226859" cy="189749"/>
          </a:xfrm>
          <a:custGeom>
            <a:avLst/>
            <a:gdLst/>
            <a:ahLst/>
            <a:cxnLst/>
            <a:rect l="l" t="t" r="r" b="b"/>
            <a:pathLst>
              <a:path w="496570" h="427990">
                <a:moveTo>
                  <a:pt x="495985" y="213867"/>
                </a:moveTo>
                <a:lnTo>
                  <a:pt x="488778" y="265265"/>
                </a:lnTo>
                <a:lnTo>
                  <a:pt x="468306" y="312155"/>
                </a:lnTo>
                <a:lnTo>
                  <a:pt x="436291" y="353053"/>
                </a:lnTo>
                <a:lnTo>
                  <a:pt x="394457" y="386473"/>
                </a:lnTo>
                <a:lnTo>
                  <a:pt x="344525" y="410930"/>
                </a:lnTo>
                <a:lnTo>
                  <a:pt x="307590" y="421520"/>
                </a:lnTo>
                <a:lnTo>
                  <a:pt x="268333" y="427027"/>
                </a:lnTo>
                <a:lnTo>
                  <a:pt x="247992" y="427735"/>
                </a:lnTo>
                <a:lnTo>
                  <a:pt x="227654" y="427027"/>
                </a:lnTo>
                <a:lnTo>
                  <a:pt x="188399" y="421520"/>
                </a:lnTo>
                <a:lnTo>
                  <a:pt x="151465" y="410930"/>
                </a:lnTo>
                <a:lnTo>
                  <a:pt x="101534" y="386473"/>
                </a:lnTo>
                <a:lnTo>
                  <a:pt x="59698" y="353053"/>
                </a:lnTo>
                <a:lnTo>
                  <a:pt x="27681" y="312155"/>
                </a:lnTo>
                <a:lnTo>
                  <a:pt x="7207" y="265265"/>
                </a:lnTo>
                <a:lnTo>
                  <a:pt x="0" y="213867"/>
                </a:lnTo>
                <a:lnTo>
                  <a:pt x="822" y="196326"/>
                </a:lnTo>
                <a:lnTo>
                  <a:pt x="12643" y="146266"/>
                </a:lnTo>
                <a:lnTo>
                  <a:pt x="37156" y="101208"/>
                </a:lnTo>
                <a:lnTo>
                  <a:pt x="72637" y="62637"/>
                </a:lnTo>
                <a:lnTo>
                  <a:pt x="117363" y="32040"/>
                </a:lnTo>
                <a:lnTo>
                  <a:pt x="169610" y="10902"/>
                </a:lnTo>
                <a:lnTo>
                  <a:pt x="207768" y="2798"/>
                </a:lnTo>
                <a:lnTo>
                  <a:pt x="247992" y="0"/>
                </a:lnTo>
                <a:lnTo>
                  <a:pt x="268333" y="708"/>
                </a:lnTo>
                <a:lnTo>
                  <a:pt x="307590" y="6215"/>
                </a:lnTo>
                <a:lnTo>
                  <a:pt x="344525" y="16805"/>
                </a:lnTo>
                <a:lnTo>
                  <a:pt x="394457" y="41262"/>
                </a:lnTo>
                <a:lnTo>
                  <a:pt x="436291" y="74682"/>
                </a:lnTo>
                <a:lnTo>
                  <a:pt x="468306" y="115580"/>
                </a:lnTo>
                <a:lnTo>
                  <a:pt x="488778" y="162470"/>
                </a:lnTo>
                <a:lnTo>
                  <a:pt x="495985" y="21386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 txBox="1"/>
          <p:nvPr/>
        </p:nvSpPr>
        <p:spPr>
          <a:xfrm>
            <a:off x="3554568" y="3985455"/>
            <a:ext cx="18044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1100" b="1" spc="47" dirty="0">
                <a:latin typeface="Calibri"/>
                <a:cs typeface="Calibri"/>
              </a:rPr>
              <a:t>A3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6479076" y="3867703"/>
            <a:ext cx="189726" cy="184119"/>
          </a:xfrm>
          <a:custGeom>
            <a:avLst/>
            <a:gdLst/>
            <a:ahLst/>
            <a:cxnLst/>
            <a:rect l="l" t="t" r="r" b="b"/>
            <a:pathLst>
              <a:path w="415290" h="415290">
                <a:moveTo>
                  <a:pt x="207518" y="0"/>
                </a:moveTo>
                <a:lnTo>
                  <a:pt x="157650" y="6031"/>
                </a:lnTo>
                <a:lnTo>
                  <a:pt x="112153" y="23163"/>
                </a:lnTo>
                <a:lnTo>
                  <a:pt x="72469" y="49954"/>
                </a:lnTo>
                <a:lnTo>
                  <a:pt x="40040" y="84962"/>
                </a:lnTo>
                <a:lnTo>
                  <a:pt x="16308" y="126744"/>
                </a:lnTo>
                <a:lnTo>
                  <a:pt x="2716" y="173858"/>
                </a:lnTo>
                <a:lnTo>
                  <a:pt x="0" y="207518"/>
                </a:lnTo>
                <a:lnTo>
                  <a:pt x="687" y="224537"/>
                </a:lnTo>
                <a:lnTo>
                  <a:pt x="10579" y="273108"/>
                </a:lnTo>
                <a:lnTo>
                  <a:pt x="31091" y="316827"/>
                </a:lnTo>
                <a:lnTo>
                  <a:pt x="60782" y="354253"/>
                </a:lnTo>
                <a:lnTo>
                  <a:pt x="98208" y="383944"/>
                </a:lnTo>
                <a:lnTo>
                  <a:pt x="141927" y="404456"/>
                </a:lnTo>
                <a:lnTo>
                  <a:pt x="190498" y="414348"/>
                </a:lnTo>
                <a:lnTo>
                  <a:pt x="207518" y="415036"/>
                </a:lnTo>
                <a:lnTo>
                  <a:pt x="224538" y="414348"/>
                </a:lnTo>
                <a:lnTo>
                  <a:pt x="273112" y="404456"/>
                </a:lnTo>
                <a:lnTo>
                  <a:pt x="316833" y="383944"/>
                </a:lnTo>
                <a:lnTo>
                  <a:pt x="354258" y="354253"/>
                </a:lnTo>
                <a:lnTo>
                  <a:pt x="383947" y="316827"/>
                </a:lnTo>
                <a:lnTo>
                  <a:pt x="404457" y="273108"/>
                </a:lnTo>
                <a:lnTo>
                  <a:pt x="414348" y="224537"/>
                </a:lnTo>
                <a:lnTo>
                  <a:pt x="415036" y="207518"/>
                </a:lnTo>
                <a:lnTo>
                  <a:pt x="414348" y="190498"/>
                </a:lnTo>
                <a:lnTo>
                  <a:pt x="404457" y="141927"/>
                </a:lnTo>
                <a:lnTo>
                  <a:pt x="383947" y="98208"/>
                </a:lnTo>
                <a:lnTo>
                  <a:pt x="354258" y="60782"/>
                </a:lnTo>
                <a:lnTo>
                  <a:pt x="316833" y="31091"/>
                </a:lnTo>
                <a:lnTo>
                  <a:pt x="273112" y="10579"/>
                </a:lnTo>
                <a:lnTo>
                  <a:pt x="224538" y="687"/>
                </a:lnTo>
                <a:lnTo>
                  <a:pt x="207518" y="0"/>
                </a:lnTo>
                <a:close/>
              </a:path>
            </a:pathLst>
          </a:custGeom>
          <a:solidFill>
            <a:srgbClr val="31A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479076" y="3867703"/>
            <a:ext cx="189726" cy="184119"/>
          </a:xfrm>
          <a:custGeom>
            <a:avLst/>
            <a:gdLst/>
            <a:ahLst/>
            <a:cxnLst/>
            <a:rect l="l" t="t" r="r" b="b"/>
            <a:pathLst>
              <a:path w="415290" h="415290">
                <a:moveTo>
                  <a:pt x="415036" y="207518"/>
                </a:moveTo>
                <a:lnTo>
                  <a:pt x="409005" y="257385"/>
                </a:lnTo>
                <a:lnTo>
                  <a:pt x="391874" y="302882"/>
                </a:lnTo>
                <a:lnTo>
                  <a:pt x="365085" y="342566"/>
                </a:lnTo>
                <a:lnTo>
                  <a:pt x="330079" y="374995"/>
                </a:lnTo>
                <a:lnTo>
                  <a:pt x="288296" y="398727"/>
                </a:lnTo>
                <a:lnTo>
                  <a:pt x="241180" y="412319"/>
                </a:lnTo>
                <a:lnTo>
                  <a:pt x="207518" y="415036"/>
                </a:lnTo>
                <a:lnTo>
                  <a:pt x="190498" y="414348"/>
                </a:lnTo>
                <a:lnTo>
                  <a:pt x="141927" y="404456"/>
                </a:lnTo>
                <a:lnTo>
                  <a:pt x="98208" y="383944"/>
                </a:lnTo>
                <a:lnTo>
                  <a:pt x="60782" y="354253"/>
                </a:lnTo>
                <a:lnTo>
                  <a:pt x="31091" y="316827"/>
                </a:lnTo>
                <a:lnTo>
                  <a:pt x="10579" y="273108"/>
                </a:lnTo>
                <a:lnTo>
                  <a:pt x="687" y="224537"/>
                </a:lnTo>
                <a:lnTo>
                  <a:pt x="0" y="207518"/>
                </a:lnTo>
                <a:lnTo>
                  <a:pt x="687" y="190498"/>
                </a:lnTo>
                <a:lnTo>
                  <a:pt x="10579" y="141927"/>
                </a:lnTo>
                <a:lnTo>
                  <a:pt x="31091" y="98208"/>
                </a:lnTo>
                <a:lnTo>
                  <a:pt x="60782" y="60782"/>
                </a:lnTo>
                <a:lnTo>
                  <a:pt x="98208" y="31091"/>
                </a:lnTo>
                <a:lnTo>
                  <a:pt x="141927" y="10579"/>
                </a:lnTo>
                <a:lnTo>
                  <a:pt x="190498" y="687"/>
                </a:lnTo>
                <a:lnTo>
                  <a:pt x="207518" y="0"/>
                </a:lnTo>
                <a:lnTo>
                  <a:pt x="224538" y="687"/>
                </a:lnTo>
                <a:lnTo>
                  <a:pt x="273112" y="10579"/>
                </a:lnTo>
                <a:lnTo>
                  <a:pt x="316833" y="31091"/>
                </a:lnTo>
                <a:lnTo>
                  <a:pt x="354258" y="60782"/>
                </a:lnTo>
                <a:lnTo>
                  <a:pt x="383947" y="98208"/>
                </a:lnTo>
                <a:lnTo>
                  <a:pt x="404457" y="141927"/>
                </a:lnTo>
                <a:lnTo>
                  <a:pt x="414348" y="190498"/>
                </a:lnTo>
                <a:lnTo>
                  <a:pt x="415036" y="20751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 txBox="1"/>
          <p:nvPr/>
        </p:nvSpPr>
        <p:spPr>
          <a:xfrm>
            <a:off x="6534214" y="3893271"/>
            <a:ext cx="8616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1100" b="1" spc="4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6188980" y="3676264"/>
            <a:ext cx="189726" cy="184119"/>
          </a:xfrm>
          <a:custGeom>
            <a:avLst/>
            <a:gdLst/>
            <a:ahLst/>
            <a:cxnLst/>
            <a:rect l="l" t="t" r="r" b="b"/>
            <a:pathLst>
              <a:path w="415290" h="415290">
                <a:moveTo>
                  <a:pt x="207518" y="0"/>
                </a:moveTo>
                <a:lnTo>
                  <a:pt x="157650" y="6031"/>
                </a:lnTo>
                <a:lnTo>
                  <a:pt x="112153" y="23163"/>
                </a:lnTo>
                <a:lnTo>
                  <a:pt x="72469" y="49954"/>
                </a:lnTo>
                <a:lnTo>
                  <a:pt x="40040" y="84962"/>
                </a:lnTo>
                <a:lnTo>
                  <a:pt x="16308" y="126744"/>
                </a:lnTo>
                <a:lnTo>
                  <a:pt x="2716" y="173858"/>
                </a:lnTo>
                <a:lnTo>
                  <a:pt x="0" y="207518"/>
                </a:lnTo>
                <a:lnTo>
                  <a:pt x="687" y="224537"/>
                </a:lnTo>
                <a:lnTo>
                  <a:pt x="10579" y="273108"/>
                </a:lnTo>
                <a:lnTo>
                  <a:pt x="31091" y="316827"/>
                </a:lnTo>
                <a:lnTo>
                  <a:pt x="60782" y="354253"/>
                </a:lnTo>
                <a:lnTo>
                  <a:pt x="98208" y="383944"/>
                </a:lnTo>
                <a:lnTo>
                  <a:pt x="141927" y="404456"/>
                </a:lnTo>
                <a:lnTo>
                  <a:pt x="190498" y="414348"/>
                </a:lnTo>
                <a:lnTo>
                  <a:pt x="207518" y="415036"/>
                </a:lnTo>
                <a:lnTo>
                  <a:pt x="224538" y="414348"/>
                </a:lnTo>
                <a:lnTo>
                  <a:pt x="273112" y="404456"/>
                </a:lnTo>
                <a:lnTo>
                  <a:pt x="316833" y="383944"/>
                </a:lnTo>
                <a:lnTo>
                  <a:pt x="354258" y="354253"/>
                </a:lnTo>
                <a:lnTo>
                  <a:pt x="383947" y="316827"/>
                </a:lnTo>
                <a:lnTo>
                  <a:pt x="404457" y="273108"/>
                </a:lnTo>
                <a:lnTo>
                  <a:pt x="414348" y="224537"/>
                </a:lnTo>
                <a:lnTo>
                  <a:pt x="415036" y="207518"/>
                </a:lnTo>
                <a:lnTo>
                  <a:pt x="414348" y="190498"/>
                </a:lnTo>
                <a:lnTo>
                  <a:pt x="404457" y="141927"/>
                </a:lnTo>
                <a:lnTo>
                  <a:pt x="383947" y="98208"/>
                </a:lnTo>
                <a:lnTo>
                  <a:pt x="354258" y="60782"/>
                </a:lnTo>
                <a:lnTo>
                  <a:pt x="316833" y="31091"/>
                </a:lnTo>
                <a:lnTo>
                  <a:pt x="273112" y="10579"/>
                </a:lnTo>
                <a:lnTo>
                  <a:pt x="224538" y="687"/>
                </a:lnTo>
                <a:lnTo>
                  <a:pt x="207518" y="0"/>
                </a:lnTo>
                <a:close/>
              </a:path>
            </a:pathLst>
          </a:custGeom>
          <a:solidFill>
            <a:srgbClr val="B52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188980" y="3676264"/>
            <a:ext cx="189726" cy="184119"/>
          </a:xfrm>
          <a:custGeom>
            <a:avLst/>
            <a:gdLst/>
            <a:ahLst/>
            <a:cxnLst/>
            <a:rect l="l" t="t" r="r" b="b"/>
            <a:pathLst>
              <a:path w="415290" h="415290">
                <a:moveTo>
                  <a:pt x="415036" y="207518"/>
                </a:moveTo>
                <a:lnTo>
                  <a:pt x="409005" y="257385"/>
                </a:lnTo>
                <a:lnTo>
                  <a:pt x="391874" y="302882"/>
                </a:lnTo>
                <a:lnTo>
                  <a:pt x="365085" y="342566"/>
                </a:lnTo>
                <a:lnTo>
                  <a:pt x="330079" y="374995"/>
                </a:lnTo>
                <a:lnTo>
                  <a:pt x="288296" y="398727"/>
                </a:lnTo>
                <a:lnTo>
                  <a:pt x="241180" y="412319"/>
                </a:lnTo>
                <a:lnTo>
                  <a:pt x="207518" y="415036"/>
                </a:lnTo>
                <a:lnTo>
                  <a:pt x="190498" y="414348"/>
                </a:lnTo>
                <a:lnTo>
                  <a:pt x="141927" y="404456"/>
                </a:lnTo>
                <a:lnTo>
                  <a:pt x="98208" y="383944"/>
                </a:lnTo>
                <a:lnTo>
                  <a:pt x="60782" y="354253"/>
                </a:lnTo>
                <a:lnTo>
                  <a:pt x="31091" y="316827"/>
                </a:lnTo>
                <a:lnTo>
                  <a:pt x="10579" y="273108"/>
                </a:lnTo>
                <a:lnTo>
                  <a:pt x="687" y="224537"/>
                </a:lnTo>
                <a:lnTo>
                  <a:pt x="0" y="207518"/>
                </a:lnTo>
                <a:lnTo>
                  <a:pt x="687" y="190498"/>
                </a:lnTo>
                <a:lnTo>
                  <a:pt x="10579" y="141927"/>
                </a:lnTo>
                <a:lnTo>
                  <a:pt x="31091" y="98208"/>
                </a:lnTo>
                <a:lnTo>
                  <a:pt x="60782" y="60782"/>
                </a:lnTo>
                <a:lnTo>
                  <a:pt x="98208" y="31091"/>
                </a:lnTo>
                <a:lnTo>
                  <a:pt x="141927" y="10579"/>
                </a:lnTo>
                <a:lnTo>
                  <a:pt x="190498" y="687"/>
                </a:lnTo>
                <a:lnTo>
                  <a:pt x="207518" y="0"/>
                </a:lnTo>
                <a:lnTo>
                  <a:pt x="224538" y="687"/>
                </a:lnTo>
                <a:lnTo>
                  <a:pt x="273112" y="10579"/>
                </a:lnTo>
                <a:lnTo>
                  <a:pt x="316833" y="31091"/>
                </a:lnTo>
                <a:lnTo>
                  <a:pt x="354258" y="60782"/>
                </a:lnTo>
                <a:lnTo>
                  <a:pt x="383947" y="98208"/>
                </a:lnTo>
                <a:lnTo>
                  <a:pt x="404457" y="141927"/>
                </a:lnTo>
                <a:lnTo>
                  <a:pt x="414348" y="190498"/>
                </a:lnTo>
                <a:lnTo>
                  <a:pt x="415036" y="20751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 txBox="1"/>
          <p:nvPr/>
        </p:nvSpPr>
        <p:spPr>
          <a:xfrm>
            <a:off x="6230576" y="3701833"/>
            <a:ext cx="108788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1100" b="1" spc="68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3110031" y="2208571"/>
            <a:ext cx="189726" cy="184119"/>
          </a:xfrm>
          <a:custGeom>
            <a:avLst/>
            <a:gdLst/>
            <a:ahLst/>
            <a:cxnLst/>
            <a:rect l="l" t="t" r="r" b="b"/>
            <a:pathLst>
              <a:path w="415290" h="415289">
                <a:moveTo>
                  <a:pt x="207517" y="0"/>
                </a:moveTo>
                <a:lnTo>
                  <a:pt x="157650" y="6031"/>
                </a:lnTo>
                <a:lnTo>
                  <a:pt x="112153" y="23163"/>
                </a:lnTo>
                <a:lnTo>
                  <a:pt x="72469" y="49954"/>
                </a:lnTo>
                <a:lnTo>
                  <a:pt x="40040" y="84962"/>
                </a:lnTo>
                <a:lnTo>
                  <a:pt x="16308" y="126744"/>
                </a:lnTo>
                <a:lnTo>
                  <a:pt x="2716" y="173858"/>
                </a:lnTo>
                <a:lnTo>
                  <a:pt x="0" y="207518"/>
                </a:lnTo>
                <a:lnTo>
                  <a:pt x="687" y="224537"/>
                </a:lnTo>
                <a:lnTo>
                  <a:pt x="10579" y="273108"/>
                </a:lnTo>
                <a:lnTo>
                  <a:pt x="31091" y="316827"/>
                </a:lnTo>
                <a:lnTo>
                  <a:pt x="60782" y="354253"/>
                </a:lnTo>
                <a:lnTo>
                  <a:pt x="98208" y="383944"/>
                </a:lnTo>
                <a:lnTo>
                  <a:pt x="141927" y="404456"/>
                </a:lnTo>
                <a:lnTo>
                  <a:pt x="190498" y="414348"/>
                </a:lnTo>
                <a:lnTo>
                  <a:pt x="207517" y="415036"/>
                </a:lnTo>
                <a:lnTo>
                  <a:pt x="224538" y="414348"/>
                </a:lnTo>
                <a:lnTo>
                  <a:pt x="273112" y="404456"/>
                </a:lnTo>
                <a:lnTo>
                  <a:pt x="316833" y="383944"/>
                </a:lnTo>
                <a:lnTo>
                  <a:pt x="354258" y="354253"/>
                </a:lnTo>
                <a:lnTo>
                  <a:pt x="383947" y="316827"/>
                </a:lnTo>
                <a:lnTo>
                  <a:pt x="404457" y="273108"/>
                </a:lnTo>
                <a:lnTo>
                  <a:pt x="414348" y="224537"/>
                </a:lnTo>
                <a:lnTo>
                  <a:pt x="415035" y="207518"/>
                </a:lnTo>
                <a:lnTo>
                  <a:pt x="414348" y="190498"/>
                </a:lnTo>
                <a:lnTo>
                  <a:pt x="404457" y="141927"/>
                </a:lnTo>
                <a:lnTo>
                  <a:pt x="383947" y="98208"/>
                </a:lnTo>
                <a:lnTo>
                  <a:pt x="354258" y="60782"/>
                </a:lnTo>
                <a:lnTo>
                  <a:pt x="316833" y="31091"/>
                </a:lnTo>
                <a:lnTo>
                  <a:pt x="273112" y="10579"/>
                </a:lnTo>
                <a:lnTo>
                  <a:pt x="224538" y="687"/>
                </a:lnTo>
                <a:lnTo>
                  <a:pt x="207517" y="0"/>
                </a:lnTo>
                <a:close/>
              </a:path>
            </a:pathLst>
          </a:custGeom>
          <a:solidFill>
            <a:srgbClr val="DFB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110031" y="2208571"/>
            <a:ext cx="189726" cy="184119"/>
          </a:xfrm>
          <a:custGeom>
            <a:avLst/>
            <a:gdLst/>
            <a:ahLst/>
            <a:cxnLst/>
            <a:rect l="l" t="t" r="r" b="b"/>
            <a:pathLst>
              <a:path w="415290" h="415289">
                <a:moveTo>
                  <a:pt x="415035" y="207518"/>
                </a:moveTo>
                <a:lnTo>
                  <a:pt x="409005" y="257385"/>
                </a:lnTo>
                <a:lnTo>
                  <a:pt x="391874" y="302882"/>
                </a:lnTo>
                <a:lnTo>
                  <a:pt x="365085" y="342566"/>
                </a:lnTo>
                <a:lnTo>
                  <a:pt x="330079" y="374995"/>
                </a:lnTo>
                <a:lnTo>
                  <a:pt x="288296" y="398727"/>
                </a:lnTo>
                <a:lnTo>
                  <a:pt x="241180" y="412319"/>
                </a:lnTo>
                <a:lnTo>
                  <a:pt x="207517" y="415036"/>
                </a:lnTo>
                <a:lnTo>
                  <a:pt x="190498" y="414348"/>
                </a:lnTo>
                <a:lnTo>
                  <a:pt x="141927" y="404456"/>
                </a:lnTo>
                <a:lnTo>
                  <a:pt x="98208" y="383944"/>
                </a:lnTo>
                <a:lnTo>
                  <a:pt x="60782" y="354253"/>
                </a:lnTo>
                <a:lnTo>
                  <a:pt x="31091" y="316827"/>
                </a:lnTo>
                <a:lnTo>
                  <a:pt x="10579" y="273108"/>
                </a:lnTo>
                <a:lnTo>
                  <a:pt x="687" y="224537"/>
                </a:lnTo>
                <a:lnTo>
                  <a:pt x="0" y="207518"/>
                </a:lnTo>
                <a:lnTo>
                  <a:pt x="687" y="190498"/>
                </a:lnTo>
                <a:lnTo>
                  <a:pt x="10579" y="141927"/>
                </a:lnTo>
                <a:lnTo>
                  <a:pt x="31091" y="98208"/>
                </a:lnTo>
                <a:lnTo>
                  <a:pt x="60782" y="60782"/>
                </a:lnTo>
                <a:lnTo>
                  <a:pt x="98208" y="31091"/>
                </a:lnTo>
                <a:lnTo>
                  <a:pt x="141927" y="10579"/>
                </a:lnTo>
                <a:lnTo>
                  <a:pt x="190498" y="687"/>
                </a:lnTo>
                <a:lnTo>
                  <a:pt x="207517" y="0"/>
                </a:lnTo>
                <a:lnTo>
                  <a:pt x="224538" y="687"/>
                </a:lnTo>
                <a:lnTo>
                  <a:pt x="273112" y="10579"/>
                </a:lnTo>
                <a:lnTo>
                  <a:pt x="316833" y="31091"/>
                </a:lnTo>
                <a:lnTo>
                  <a:pt x="354258" y="60782"/>
                </a:lnTo>
                <a:lnTo>
                  <a:pt x="383947" y="98208"/>
                </a:lnTo>
                <a:lnTo>
                  <a:pt x="404457" y="141927"/>
                </a:lnTo>
                <a:lnTo>
                  <a:pt x="414348" y="190498"/>
                </a:lnTo>
                <a:lnTo>
                  <a:pt x="415035" y="20751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 txBox="1"/>
          <p:nvPr/>
        </p:nvSpPr>
        <p:spPr>
          <a:xfrm>
            <a:off x="3151627" y="2234142"/>
            <a:ext cx="9457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1100" b="1" spc="68" dirty="0">
                <a:latin typeface="Calibri"/>
                <a:cs typeface="Calibri"/>
              </a:rPr>
              <a:t>C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2046324" y="2557662"/>
            <a:ext cx="189726" cy="184119"/>
          </a:xfrm>
          <a:custGeom>
            <a:avLst/>
            <a:gdLst/>
            <a:ahLst/>
            <a:cxnLst/>
            <a:rect l="l" t="t" r="r" b="b"/>
            <a:pathLst>
              <a:path w="415289" h="415289">
                <a:moveTo>
                  <a:pt x="207518" y="0"/>
                </a:moveTo>
                <a:lnTo>
                  <a:pt x="157650" y="6031"/>
                </a:lnTo>
                <a:lnTo>
                  <a:pt x="112153" y="23163"/>
                </a:lnTo>
                <a:lnTo>
                  <a:pt x="72469" y="49954"/>
                </a:lnTo>
                <a:lnTo>
                  <a:pt x="40040" y="84962"/>
                </a:lnTo>
                <a:lnTo>
                  <a:pt x="16308" y="126744"/>
                </a:lnTo>
                <a:lnTo>
                  <a:pt x="2716" y="173858"/>
                </a:lnTo>
                <a:lnTo>
                  <a:pt x="0" y="207518"/>
                </a:lnTo>
                <a:lnTo>
                  <a:pt x="687" y="224537"/>
                </a:lnTo>
                <a:lnTo>
                  <a:pt x="10579" y="273108"/>
                </a:lnTo>
                <a:lnTo>
                  <a:pt x="31091" y="316827"/>
                </a:lnTo>
                <a:lnTo>
                  <a:pt x="60782" y="354253"/>
                </a:lnTo>
                <a:lnTo>
                  <a:pt x="98208" y="383944"/>
                </a:lnTo>
                <a:lnTo>
                  <a:pt x="141927" y="404456"/>
                </a:lnTo>
                <a:lnTo>
                  <a:pt x="190498" y="414348"/>
                </a:lnTo>
                <a:lnTo>
                  <a:pt x="207518" y="415036"/>
                </a:lnTo>
                <a:lnTo>
                  <a:pt x="224538" y="414348"/>
                </a:lnTo>
                <a:lnTo>
                  <a:pt x="273112" y="404456"/>
                </a:lnTo>
                <a:lnTo>
                  <a:pt x="316833" y="383944"/>
                </a:lnTo>
                <a:lnTo>
                  <a:pt x="354258" y="354253"/>
                </a:lnTo>
                <a:lnTo>
                  <a:pt x="383947" y="316827"/>
                </a:lnTo>
                <a:lnTo>
                  <a:pt x="404457" y="273108"/>
                </a:lnTo>
                <a:lnTo>
                  <a:pt x="414348" y="224537"/>
                </a:lnTo>
                <a:lnTo>
                  <a:pt x="415036" y="207518"/>
                </a:lnTo>
                <a:lnTo>
                  <a:pt x="414348" y="190498"/>
                </a:lnTo>
                <a:lnTo>
                  <a:pt x="404457" y="141927"/>
                </a:lnTo>
                <a:lnTo>
                  <a:pt x="383947" y="98208"/>
                </a:lnTo>
                <a:lnTo>
                  <a:pt x="354258" y="60782"/>
                </a:lnTo>
                <a:lnTo>
                  <a:pt x="316833" y="31091"/>
                </a:lnTo>
                <a:lnTo>
                  <a:pt x="273112" y="10579"/>
                </a:lnTo>
                <a:lnTo>
                  <a:pt x="224538" y="687"/>
                </a:lnTo>
                <a:lnTo>
                  <a:pt x="207518" y="0"/>
                </a:lnTo>
                <a:close/>
              </a:path>
            </a:pathLst>
          </a:custGeom>
          <a:solidFill>
            <a:srgbClr val="F79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046324" y="2557662"/>
            <a:ext cx="189726" cy="184119"/>
          </a:xfrm>
          <a:custGeom>
            <a:avLst/>
            <a:gdLst/>
            <a:ahLst/>
            <a:cxnLst/>
            <a:rect l="l" t="t" r="r" b="b"/>
            <a:pathLst>
              <a:path w="415289" h="415289">
                <a:moveTo>
                  <a:pt x="415036" y="207518"/>
                </a:moveTo>
                <a:lnTo>
                  <a:pt x="409005" y="257385"/>
                </a:lnTo>
                <a:lnTo>
                  <a:pt x="391874" y="302882"/>
                </a:lnTo>
                <a:lnTo>
                  <a:pt x="365085" y="342566"/>
                </a:lnTo>
                <a:lnTo>
                  <a:pt x="330079" y="374995"/>
                </a:lnTo>
                <a:lnTo>
                  <a:pt x="288296" y="398727"/>
                </a:lnTo>
                <a:lnTo>
                  <a:pt x="241180" y="412319"/>
                </a:lnTo>
                <a:lnTo>
                  <a:pt x="207518" y="415036"/>
                </a:lnTo>
                <a:lnTo>
                  <a:pt x="190498" y="414348"/>
                </a:lnTo>
                <a:lnTo>
                  <a:pt x="141927" y="404456"/>
                </a:lnTo>
                <a:lnTo>
                  <a:pt x="98208" y="383944"/>
                </a:lnTo>
                <a:lnTo>
                  <a:pt x="60782" y="354253"/>
                </a:lnTo>
                <a:lnTo>
                  <a:pt x="31091" y="316827"/>
                </a:lnTo>
                <a:lnTo>
                  <a:pt x="10579" y="273108"/>
                </a:lnTo>
                <a:lnTo>
                  <a:pt x="687" y="224537"/>
                </a:lnTo>
                <a:lnTo>
                  <a:pt x="0" y="207518"/>
                </a:lnTo>
                <a:lnTo>
                  <a:pt x="687" y="190498"/>
                </a:lnTo>
                <a:lnTo>
                  <a:pt x="10579" y="141927"/>
                </a:lnTo>
                <a:lnTo>
                  <a:pt x="31091" y="98208"/>
                </a:lnTo>
                <a:lnTo>
                  <a:pt x="60782" y="60782"/>
                </a:lnTo>
                <a:lnTo>
                  <a:pt x="98208" y="31091"/>
                </a:lnTo>
                <a:lnTo>
                  <a:pt x="141927" y="10579"/>
                </a:lnTo>
                <a:lnTo>
                  <a:pt x="190498" y="687"/>
                </a:lnTo>
                <a:lnTo>
                  <a:pt x="207518" y="0"/>
                </a:lnTo>
                <a:lnTo>
                  <a:pt x="224538" y="687"/>
                </a:lnTo>
                <a:lnTo>
                  <a:pt x="273112" y="10579"/>
                </a:lnTo>
                <a:lnTo>
                  <a:pt x="316833" y="31091"/>
                </a:lnTo>
                <a:lnTo>
                  <a:pt x="354258" y="60782"/>
                </a:lnTo>
                <a:lnTo>
                  <a:pt x="383947" y="98208"/>
                </a:lnTo>
                <a:lnTo>
                  <a:pt x="404457" y="141927"/>
                </a:lnTo>
                <a:lnTo>
                  <a:pt x="414348" y="190498"/>
                </a:lnTo>
                <a:lnTo>
                  <a:pt x="415036" y="20751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 txBox="1"/>
          <p:nvPr/>
        </p:nvSpPr>
        <p:spPr>
          <a:xfrm>
            <a:off x="2097592" y="2583230"/>
            <a:ext cx="9573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1100" b="1" spc="41" dirty="0">
                <a:latin typeface="Calibri"/>
                <a:cs typeface="Calibri"/>
              </a:rPr>
              <a:t>B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992443" y="4417632"/>
            <a:ext cx="189726" cy="184119"/>
          </a:xfrm>
          <a:custGeom>
            <a:avLst/>
            <a:gdLst/>
            <a:ahLst/>
            <a:cxnLst/>
            <a:rect l="l" t="t" r="r" b="b"/>
            <a:pathLst>
              <a:path w="415289" h="415290">
                <a:moveTo>
                  <a:pt x="207518" y="0"/>
                </a:moveTo>
                <a:lnTo>
                  <a:pt x="157650" y="6031"/>
                </a:lnTo>
                <a:lnTo>
                  <a:pt x="112153" y="23163"/>
                </a:lnTo>
                <a:lnTo>
                  <a:pt x="72469" y="49954"/>
                </a:lnTo>
                <a:lnTo>
                  <a:pt x="40040" y="84962"/>
                </a:lnTo>
                <a:lnTo>
                  <a:pt x="16308" y="126744"/>
                </a:lnTo>
                <a:lnTo>
                  <a:pt x="2716" y="173858"/>
                </a:lnTo>
                <a:lnTo>
                  <a:pt x="0" y="207517"/>
                </a:lnTo>
                <a:lnTo>
                  <a:pt x="687" y="224537"/>
                </a:lnTo>
                <a:lnTo>
                  <a:pt x="10579" y="273108"/>
                </a:lnTo>
                <a:lnTo>
                  <a:pt x="31091" y="316827"/>
                </a:lnTo>
                <a:lnTo>
                  <a:pt x="60782" y="354253"/>
                </a:lnTo>
                <a:lnTo>
                  <a:pt x="98208" y="383944"/>
                </a:lnTo>
                <a:lnTo>
                  <a:pt x="141927" y="404456"/>
                </a:lnTo>
                <a:lnTo>
                  <a:pt x="190498" y="414348"/>
                </a:lnTo>
                <a:lnTo>
                  <a:pt x="207518" y="415035"/>
                </a:lnTo>
                <a:lnTo>
                  <a:pt x="224538" y="414348"/>
                </a:lnTo>
                <a:lnTo>
                  <a:pt x="273112" y="404456"/>
                </a:lnTo>
                <a:lnTo>
                  <a:pt x="316833" y="383944"/>
                </a:lnTo>
                <a:lnTo>
                  <a:pt x="354258" y="354253"/>
                </a:lnTo>
                <a:lnTo>
                  <a:pt x="383947" y="316827"/>
                </a:lnTo>
                <a:lnTo>
                  <a:pt x="404457" y="273108"/>
                </a:lnTo>
                <a:lnTo>
                  <a:pt x="414348" y="224537"/>
                </a:lnTo>
                <a:lnTo>
                  <a:pt x="415036" y="207517"/>
                </a:lnTo>
                <a:lnTo>
                  <a:pt x="414348" y="190498"/>
                </a:lnTo>
                <a:lnTo>
                  <a:pt x="404457" y="141927"/>
                </a:lnTo>
                <a:lnTo>
                  <a:pt x="383947" y="98208"/>
                </a:lnTo>
                <a:lnTo>
                  <a:pt x="354258" y="60782"/>
                </a:lnTo>
                <a:lnTo>
                  <a:pt x="316833" y="31091"/>
                </a:lnTo>
                <a:lnTo>
                  <a:pt x="273112" y="10579"/>
                </a:lnTo>
                <a:lnTo>
                  <a:pt x="224538" y="687"/>
                </a:lnTo>
                <a:lnTo>
                  <a:pt x="207518" y="0"/>
                </a:lnTo>
                <a:close/>
              </a:path>
            </a:pathLst>
          </a:custGeom>
          <a:solidFill>
            <a:srgbClr val="FDE3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992443" y="4417632"/>
            <a:ext cx="189726" cy="184119"/>
          </a:xfrm>
          <a:custGeom>
            <a:avLst/>
            <a:gdLst/>
            <a:ahLst/>
            <a:cxnLst/>
            <a:rect l="l" t="t" r="r" b="b"/>
            <a:pathLst>
              <a:path w="415289" h="415290">
                <a:moveTo>
                  <a:pt x="415036" y="207517"/>
                </a:moveTo>
                <a:lnTo>
                  <a:pt x="409005" y="257385"/>
                </a:lnTo>
                <a:lnTo>
                  <a:pt x="391874" y="302882"/>
                </a:lnTo>
                <a:lnTo>
                  <a:pt x="365085" y="342566"/>
                </a:lnTo>
                <a:lnTo>
                  <a:pt x="330079" y="374995"/>
                </a:lnTo>
                <a:lnTo>
                  <a:pt x="288296" y="398727"/>
                </a:lnTo>
                <a:lnTo>
                  <a:pt x="241180" y="412319"/>
                </a:lnTo>
                <a:lnTo>
                  <a:pt x="207518" y="415035"/>
                </a:lnTo>
                <a:lnTo>
                  <a:pt x="190498" y="414348"/>
                </a:lnTo>
                <a:lnTo>
                  <a:pt x="141927" y="404456"/>
                </a:lnTo>
                <a:lnTo>
                  <a:pt x="98208" y="383944"/>
                </a:lnTo>
                <a:lnTo>
                  <a:pt x="60782" y="354253"/>
                </a:lnTo>
                <a:lnTo>
                  <a:pt x="31091" y="316827"/>
                </a:lnTo>
                <a:lnTo>
                  <a:pt x="10579" y="273108"/>
                </a:lnTo>
                <a:lnTo>
                  <a:pt x="687" y="224537"/>
                </a:lnTo>
                <a:lnTo>
                  <a:pt x="0" y="207517"/>
                </a:lnTo>
                <a:lnTo>
                  <a:pt x="687" y="190498"/>
                </a:lnTo>
                <a:lnTo>
                  <a:pt x="10579" y="141927"/>
                </a:lnTo>
                <a:lnTo>
                  <a:pt x="31091" y="98208"/>
                </a:lnTo>
                <a:lnTo>
                  <a:pt x="60782" y="60782"/>
                </a:lnTo>
                <a:lnTo>
                  <a:pt x="98208" y="31091"/>
                </a:lnTo>
                <a:lnTo>
                  <a:pt x="141927" y="10579"/>
                </a:lnTo>
                <a:lnTo>
                  <a:pt x="190498" y="687"/>
                </a:lnTo>
                <a:lnTo>
                  <a:pt x="207518" y="0"/>
                </a:lnTo>
                <a:lnTo>
                  <a:pt x="224538" y="687"/>
                </a:lnTo>
                <a:lnTo>
                  <a:pt x="273112" y="10579"/>
                </a:lnTo>
                <a:lnTo>
                  <a:pt x="316833" y="31091"/>
                </a:lnTo>
                <a:lnTo>
                  <a:pt x="354258" y="60782"/>
                </a:lnTo>
                <a:lnTo>
                  <a:pt x="383947" y="98208"/>
                </a:lnTo>
                <a:lnTo>
                  <a:pt x="404457" y="141927"/>
                </a:lnTo>
                <a:lnTo>
                  <a:pt x="414348" y="190498"/>
                </a:lnTo>
                <a:lnTo>
                  <a:pt x="415036" y="207517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 txBox="1"/>
          <p:nvPr/>
        </p:nvSpPr>
        <p:spPr>
          <a:xfrm>
            <a:off x="1037017" y="4437235"/>
            <a:ext cx="10298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1100" b="1" spc="51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3644684" y="3700482"/>
            <a:ext cx="513480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isher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Building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188695" y="225263"/>
            <a:ext cx="1656971" cy="1430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 txBox="1"/>
          <p:nvPr/>
        </p:nvSpPr>
        <p:spPr>
          <a:xfrm rot="2460000">
            <a:off x="3656300" y="1352274"/>
            <a:ext cx="195669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00" spc="11" dirty="0">
                <a:latin typeface="Calibri"/>
                <a:cs typeface="Calibri"/>
              </a:rPr>
              <a:t>C</a:t>
            </a:r>
            <a:r>
              <a:rPr sz="500" dirty="0">
                <a:latin typeface="Calibri"/>
                <a:cs typeface="Calibri"/>
              </a:rPr>
              <a:t>astle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23" name="object 323"/>
          <p:cNvSpPr txBox="1"/>
          <p:nvPr/>
        </p:nvSpPr>
        <p:spPr>
          <a:xfrm rot="2460000">
            <a:off x="3809565" y="1483607"/>
            <a:ext cx="192409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00" spc="7" dirty="0">
                <a:latin typeface="Calibri"/>
                <a:cs typeface="Calibri"/>
              </a:rPr>
              <a:t>S</a:t>
            </a:r>
            <a:r>
              <a:rPr sz="500" spc="-9" dirty="0">
                <a:latin typeface="Calibri"/>
                <a:cs typeface="Calibri"/>
              </a:rPr>
              <a:t>t</a:t>
            </a:r>
            <a:r>
              <a:rPr sz="500" spc="-23" dirty="0">
                <a:latin typeface="Calibri"/>
                <a:cs typeface="Calibri"/>
              </a:rPr>
              <a:t>r</a:t>
            </a:r>
            <a:r>
              <a:rPr sz="500" dirty="0">
                <a:latin typeface="Calibri"/>
                <a:cs typeface="Calibri"/>
              </a:rPr>
              <a:t>eet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24" name="object 324"/>
          <p:cNvSpPr txBox="1"/>
          <p:nvPr/>
        </p:nvSpPr>
        <p:spPr>
          <a:xfrm rot="19860000">
            <a:off x="8256667" y="5387444"/>
            <a:ext cx="320207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00" spc="9" dirty="0">
                <a:latin typeface="Calibri"/>
                <a:cs typeface="Calibri"/>
              </a:rPr>
              <a:t>Jesus</a:t>
            </a:r>
            <a:r>
              <a:rPr sz="500" spc="-9" dirty="0">
                <a:latin typeface="Calibri"/>
                <a:cs typeface="Calibri"/>
              </a:rPr>
              <a:t> </a:t>
            </a:r>
            <a:r>
              <a:rPr sz="500" spc="9" dirty="0">
                <a:latin typeface="Calibri"/>
                <a:cs typeface="Calibri"/>
              </a:rPr>
              <a:t>Lane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25" name="object 325"/>
          <p:cNvSpPr txBox="1"/>
          <p:nvPr/>
        </p:nvSpPr>
        <p:spPr>
          <a:xfrm rot="20160000">
            <a:off x="7380073" y="4503747"/>
            <a:ext cx="609275" cy="77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2"/>
              </a:lnSpc>
            </a:pPr>
            <a:r>
              <a:rPr sz="500" spc="-11" dirty="0">
                <a:latin typeface="Calibri"/>
                <a:cs typeface="Calibri"/>
              </a:rPr>
              <a:t>R</a:t>
            </a:r>
            <a:r>
              <a:rPr sz="500" spc="14" dirty="0">
                <a:latin typeface="Calibri"/>
                <a:cs typeface="Calibri"/>
              </a:rPr>
              <a:t>ound</a:t>
            </a:r>
            <a:r>
              <a:rPr sz="500" spc="-16" dirty="0">
                <a:latin typeface="Calibri"/>
                <a:cs typeface="Calibri"/>
              </a:rPr>
              <a:t> </a:t>
            </a:r>
            <a:r>
              <a:rPr sz="800" spc="17" baseline="2314" dirty="0">
                <a:latin typeface="Calibri"/>
                <a:cs typeface="Calibri"/>
              </a:rPr>
              <a:t>Chu</a:t>
            </a:r>
            <a:r>
              <a:rPr sz="800" spc="-10" baseline="2314" dirty="0">
                <a:latin typeface="Calibri"/>
                <a:cs typeface="Calibri"/>
              </a:rPr>
              <a:t>r</a:t>
            </a:r>
            <a:r>
              <a:rPr sz="800" spc="17" baseline="4629" dirty="0">
                <a:latin typeface="Calibri"/>
                <a:cs typeface="Calibri"/>
              </a:rPr>
              <a:t>ch</a:t>
            </a:r>
            <a:r>
              <a:rPr sz="800" spc="-23" baseline="4629" dirty="0">
                <a:latin typeface="Calibri"/>
                <a:cs typeface="Calibri"/>
              </a:rPr>
              <a:t> </a:t>
            </a:r>
            <a:r>
              <a:rPr sz="800" spc="10" baseline="4629" dirty="0">
                <a:latin typeface="Calibri"/>
                <a:cs typeface="Calibri"/>
              </a:rPr>
              <a:t>S</a:t>
            </a:r>
            <a:r>
              <a:rPr sz="800" spc="-14" baseline="4629" dirty="0">
                <a:latin typeface="Calibri"/>
                <a:cs typeface="Calibri"/>
              </a:rPr>
              <a:t>t</a:t>
            </a:r>
            <a:r>
              <a:rPr sz="800" spc="-34" baseline="4629" dirty="0">
                <a:latin typeface="Calibri"/>
                <a:cs typeface="Calibri"/>
              </a:rPr>
              <a:t>r</a:t>
            </a:r>
            <a:r>
              <a:rPr sz="800" baseline="4629" dirty="0">
                <a:latin typeface="Calibri"/>
                <a:cs typeface="Calibri"/>
              </a:rPr>
              <a:t>eet</a:t>
            </a:r>
            <a:endParaRPr sz="800" baseline="4629">
              <a:latin typeface="Calibri"/>
              <a:cs typeface="Calibri"/>
            </a:endParaRPr>
          </a:p>
        </p:txBody>
      </p:sp>
      <p:sp>
        <p:nvSpPr>
          <p:cNvPr id="326" name="object 326"/>
          <p:cNvSpPr txBox="1"/>
          <p:nvPr/>
        </p:nvSpPr>
        <p:spPr>
          <a:xfrm rot="3600000">
            <a:off x="8151699" y="4781417"/>
            <a:ext cx="31378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5"/>
              </a:lnSpc>
            </a:pPr>
            <a:r>
              <a:rPr sz="800" spc="-30" baseline="2314" dirty="0">
                <a:latin typeface="Calibri"/>
                <a:cs typeface="Calibri"/>
              </a:rPr>
              <a:t>P</a:t>
            </a:r>
            <a:r>
              <a:rPr sz="800" spc="-14" baseline="2314" dirty="0">
                <a:latin typeface="Calibri"/>
                <a:cs typeface="Calibri"/>
              </a:rPr>
              <a:t>a</a:t>
            </a:r>
            <a:r>
              <a:rPr sz="800" spc="-23" baseline="2314" dirty="0">
                <a:latin typeface="Calibri"/>
                <a:cs typeface="Calibri"/>
              </a:rPr>
              <a:t>r</a:t>
            </a:r>
            <a:r>
              <a:rPr sz="800" spc="10" baseline="2314" dirty="0">
                <a:latin typeface="Calibri"/>
                <a:cs typeface="Calibri"/>
              </a:rPr>
              <a:t>k</a:t>
            </a:r>
            <a:r>
              <a:rPr sz="800" spc="-27" baseline="2314" dirty="0">
                <a:latin typeface="Calibri"/>
                <a:cs typeface="Calibri"/>
              </a:rPr>
              <a:t> </a:t>
            </a:r>
            <a:r>
              <a:rPr sz="500" spc="5" dirty="0">
                <a:latin typeface="Calibri"/>
                <a:cs typeface="Calibri"/>
              </a:rPr>
              <a:t>S</a:t>
            </a:r>
            <a:r>
              <a:rPr sz="500" spc="-9" dirty="0">
                <a:latin typeface="Calibri"/>
                <a:cs typeface="Calibri"/>
              </a:rPr>
              <a:t>t</a:t>
            </a:r>
            <a:r>
              <a:rPr sz="500" spc="-25" dirty="0">
                <a:latin typeface="Calibri"/>
                <a:cs typeface="Calibri"/>
              </a:rPr>
              <a:t>r</a:t>
            </a:r>
            <a:r>
              <a:rPr sz="500" dirty="0">
                <a:latin typeface="Calibri"/>
                <a:cs typeface="Calibri"/>
              </a:rPr>
              <a:t>eet</a:t>
            </a:r>
            <a:endParaRPr sz="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9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31303" y="645498"/>
            <a:ext cx="219403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44" indent="-95918">
              <a:buFont typeface="Calibri"/>
              <a:buChar char="-"/>
              <a:tabLst>
                <a:tab pos="101930" algn="l"/>
              </a:tabLst>
            </a:pPr>
            <a:r>
              <a:rPr sz="1400" b="1" spc="63" dirty="0">
                <a:latin typeface="Calibri"/>
                <a:cs typeface="Calibri"/>
              </a:rPr>
              <a:t>F</a:t>
            </a:r>
            <a:r>
              <a:rPr sz="1400" b="1" spc="27" dirty="0">
                <a:latin typeface="Calibri"/>
                <a:cs typeface="Calibri"/>
              </a:rPr>
              <a:t>ire</a:t>
            </a:r>
            <a:r>
              <a:rPr sz="1400" b="1" spc="-36" dirty="0">
                <a:latin typeface="Calibri"/>
                <a:cs typeface="Calibri"/>
              </a:rPr>
              <a:t> </a:t>
            </a:r>
            <a:r>
              <a:rPr sz="1400" b="1" spc="81" dirty="0">
                <a:latin typeface="Calibri"/>
                <a:cs typeface="Calibri"/>
              </a:rPr>
              <a:t>H</a:t>
            </a:r>
            <a:r>
              <a:rPr sz="1400" b="1" spc="38" dirty="0">
                <a:latin typeface="Calibri"/>
                <a:cs typeface="Calibri"/>
              </a:rPr>
              <a:t>y</a:t>
            </a:r>
            <a:r>
              <a:rPr sz="1400" b="1" spc="68" dirty="0">
                <a:latin typeface="Calibri"/>
                <a:cs typeface="Calibri"/>
              </a:rPr>
              <a:t>d</a:t>
            </a:r>
            <a:r>
              <a:rPr sz="1400" b="1" spc="27" dirty="0">
                <a:latin typeface="Calibri"/>
                <a:cs typeface="Calibri"/>
              </a:rPr>
              <a:t>r</a:t>
            </a:r>
            <a:r>
              <a:rPr sz="1400" b="1" spc="56" dirty="0">
                <a:latin typeface="Calibri"/>
                <a:cs typeface="Calibri"/>
              </a:rPr>
              <a:t>a</a:t>
            </a:r>
            <a:r>
              <a:rPr sz="1400" b="1" spc="51" dirty="0">
                <a:latin typeface="Calibri"/>
                <a:cs typeface="Calibri"/>
              </a:rPr>
              <a:t>n</a:t>
            </a:r>
            <a:r>
              <a:rPr sz="1400" b="1" spc="36" dirty="0">
                <a:latin typeface="Calibri"/>
                <a:cs typeface="Calibri"/>
              </a:rPr>
              <a:t>ts</a:t>
            </a:r>
            <a:endParaRPr sz="1400" dirty="0">
              <a:latin typeface="Calibri"/>
              <a:cs typeface="Calibri"/>
            </a:endParaRPr>
          </a:p>
          <a:p>
            <a:pPr marL="101644" indent="-95918">
              <a:buFont typeface="Calibri"/>
              <a:buChar char="-"/>
              <a:tabLst>
                <a:tab pos="101930" algn="l"/>
              </a:tabLst>
            </a:pPr>
            <a:r>
              <a:rPr sz="1400" b="1" spc="63" dirty="0">
                <a:latin typeface="Calibri"/>
                <a:cs typeface="Calibri"/>
              </a:rPr>
              <a:t>F</a:t>
            </a:r>
            <a:r>
              <a:rPr sz="1400" b="1" spc="27" dirty="0">
                <a:latin typeface="Calibri"/>
                <a:cs typeface="Calibri"/>
              </a:rPr>
              <a:t>ire</a:t>
            </a:r>
            <a:r>
              <a:rPr sz="1400" b="1" spc="-36" dirty="0">
                <a:latin typeface="Calibri"/>
                <a:cs typeface="Calibri"/>
              </a:rPr>
              <a:t> </a:t>
            </a:r>
            <a:r>
              <a:rPr sz="1400" b="1" spc="41" dirty="0">
                <a:latin typeface="Calibri"/>
                <a:cs typeface="Calibri"/>
              </a:rPr>
              <a:t>P</a:t>
            </a:r>
            <a:r>
              <a:rPr sz="1400" b="1" spc="43" dirty="0">
                <a:latin typeface="Calibri"/>
                <a:cs typeface="Calibri"/>
              </a:rPr>
              <a:t>anels</a:t>
            </a:r>
            <a:endParaRPr sz="1400" dirty="0">
              <a:latin typeface="Calibri"/>
              <a:cs typeface="Calibri"/>
            </a:endParaRPr>
          </a:p>
          <a:p>
            <a:pPr marL="101644" indent="-95918">
              <a:buFont typeface="Calibri"/>
              <a:buChar char="-"/>
              <a:tabLst>
                <a:tab pos="101930" algn="l"/>
              </a:tabLst>
            </a:pPr>
            <a:r>
              <a:rPr sz="1400" b="1" spc="74" dirty="0">
                <a:latin typeface="Calibri"/>
                <a:cs typeface="Calibri"/>
              </a:rPr>
              <a:t>G</a:t>
            </a:r>
            <a:r>
              <a:rPr sz="1400" b="1" spc="45" dirty="0">
                <a:latin typeface="Calibri"/>
                <a:cs typeface="Calibri"/>
              </a:rPr>
              <a:t>as</a:t>
            </a:r>
            <a:r>
              <a:rPr sz="1400" b="1" spc="-36" dirty="0">
                <a:latin typeface="Calibri"/>
                <a:cs typeface="Calibri"/>
              </a:rPr>
              <a:t> </a:t>
            </a:r>
            <a:r>
              <a:rPr sz="1400" b="1" spc="74" dirty="0">
                <a:latin typeface="Calibri"/>
                <a:cs typeface="Calibri"/>
              </a:rPr>
              <a:t>Supp</a:t>
            </a:r>
            <a:r>
              <a:rPr sz="1400" b="1" spc="36" dirty="0">
                <a:latin typeface="Calibri"/>
                <a:cs typeface="Calibri"/>
              </a:rPr>
              <a:t>r</a:t>
            </a:r>
            <a:r>
              <a:rPr sz="1400" b="1" spc="50" dirty="0">
                <a:latin typeface="Calibri"/>
                <a:cs typeface="Calibri"/>
              </a:rPr>
              <a:t>ession</a:t>
            </a:r>
            <a:r>
              <a:rPr sz="1400" b="1" spc="-36" dirty="0">
                <a:latin typeface="Calibri"/>
                <a:cs typeface="Calibri"/>
              </a:rPr>
              <a:t> </a:t>
            </a:r>
            <a:r>
              <a:rPr sz="1400" b="1" spc="72" dirty="0">
                <a:latin typeface="Calibri"/>
                <a:cs typeface="Calibri"/>
              </a:rPr>
              <a:t>S</a:t>
            </a:r>
            <a:r>
              <a:rPr sz="1400" b="1" spc="43" dirty="0">
                <a:latin typeface="Calibri"/>
                <a:cs typeface="Calibri"/>
              </a:rPr>
              <a:t>y</a:t>
            </a:r>
            <a:r>
              <a:rPr sz="1400" b="1" spc="38" dirty="0">
                <a:latin typeface="Calibri"/>
                <a:cs typeface="Calibri"/>
              </a:rPr>
              <a:t>s</a:t>
            </a:r>
            <a:r>
              <a:rPr sz="1400" b="1" spc="25" dirty="0">
                <a:latin typeface="Calibri"/>
                <a:cs typeface="Calibri"/>
              </a:rPr>
              <a:t>t</a:t>
            </a:r>
            <a:r>
              <a:rPr sz="1400" b="1" spc="47" dirty="0">
                <a:latin typeface="Calibri"/>
                <a:cs typeface="Calibri"/>
              </a:rPr>
              <a:t>ems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1303" y="1288506"/>
            <a:ext cx="179108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1400" b="1" spc="20" dirty="0">
                <a:latin typeface="Calibri"/>
                <a:cs typeface="Calibri"/>
              </a:rPr>
              <a:t>-</a:t>
            </a:r>
            <a:r>
              <a:rPr sz="1400" b="1" spc="-36" dirty="0">
                <a:latin typeface="Calibri"/>
                <a:cs typeface="Calibri"/>
              </a:rPr>
              <a:t> </a:t>
            </a:r>
            <a:r>
              <a:rPr sz="1400" b="1" spc="101" dirty="0">
                <a:latin typeface="Calibri"/>
                <a:cs typeface="Calibri"/>
              </a:rPr>
              <a:t>S</a:t>
            </a:r>
            <a:r>
              <a:rPr sz="1400" b="1" spc="41" dirty="0">
                <a:latin typeface="Calibri"/>
                <a:cs typeface="Calibri"/>
              </a:rPr>
              <a:t>olar</a:t>
            </a:r>
            <a:r>
              <a:rPr sz="1400" b="1" spc="-36" dirty="0">
                <a:latin typeface="Calibri"/>
                <a:cs typeface="Calibri"/>
              </a:rPr>
              <a:t> </a:t>
            </a:r>
            <a:r>
              <a:rPr sz="1400" b="1" spc="51" dirty="0">
                <a:latin typeface="Calibri"/>
                <a:cs typeface="Calibri"/>
              </a:rPr>
              <a:t>panels</a:t>
            </a:r>
            <a:r>
              <a:rPr sz="1400" b="1" spc="-36" dirty="0">
                <a:latin typeface="Calibri"/>
                <a:cs typeface="Calibri"/>
              </a:rPr>
              <a:t> </a:t>
            </a:r>
            <a:r>
              <a:rPr sz="1400" b="1" spc="51" dirty="0">
                <a:latin typeface="Calibri"/>
                <a:cs typeface="Calibri"/>
              </a:rPr>
              <a:t>shut</a:t>
            </a:r>
            <a:r>
              <a:rPr sz="1400" b="1" spc="-36" dirty="0">
                <a:latin typeface="Calibri"/>
                <a:cs typeface="Calibri"/>
              </a:rPr>
              <a:t> </a:t>
            </a:r>
            <a:r>
              <a:rPr sz="1400" b="1" spc="23" dirty="0">
                <a:latin typeface="Calibri"/>
                <a:cs typeface="Calibri"/>
              </a:rPr>
              <a:t>off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89347" y="1077945"/>
            <a:ext cx="305477" cy="296448"/>
          </a:xfrm>
          <a:custGeom>
            <a:avLst/>
            <a:gdLst/>
            <a:ahLst/>
            <a:cxnLst/>
            <a:rect l="l" t="t" r="r" b="b"/>
            <a:pathLst>
              <a:path w="668654" h="668655">
                <a:moveTo>
                  <a:pt x="668515" y="334251"/>
                </a:moveTo>
                <a:lnTo>
                  <a:pt x="664140" y="388469"/>
                </a:lnTo>
                <a:lnTo>
                  <a:pt x="651475" y="439902"/>
                </a:lnTo>
                <a:lnTo>
                  <a:pt x="631208" y="487861"/>
                </a:lnTo>
                <a:lnTo>
                  <a:pt x="604026" y="531658"/>
                </a:lnTo>
                <a:lnTo>
                  <a:pt x="570618" y="570604"/>
                </a:lnTo>
                <a:lnTo>
                  <a:pt x="531673" y="604013"/>
                </a:lnTo>
                <a:lnTo>
                  <a:pt x="487878" y="631195"/>
                </a:lnTo>
                <a:lnTo>
                  <a:pt x="439921" y="651462"/>
                </a:lnTo>
                <a:lnTo>
                  <a:pt x="388491" y="664127"/>
                </a:lnTo>
                <a:lnTo>
                  <a:pt x="334276" y="668502"/>
                </a:lnTo>
                <a:lnTo>
                  <a:pt x="306860" y="667394"/>
                </a:lnTo>
                <a:lnTo>
                  <a:pt x="253944" y="658788"/>
                </a:lnTo>
                <a:lnTo>
                  <a:pt x="204159" y="642236"/>
                </a:lnTo>
                <a:lnTo>
                  <a:pt x="158192" y="618425"/>
                </a:lnTo>
                <a:lnTo>
                  <a:pt x="116731" y="588044"/>
                </a:lnTo>
                <a:lnTo>
                  <a:pt x="80465" y="551780"/>
                </a:lnTo>
                <a:lnTo>
                  <a:pt x="50081" y="510322"/>
                </a:lnTo>
                <a:lnTo>
                  <a:pt x="26268" y="464359"/>
                </a:lnTo>
                <a:lnTo>
                  <a:pt x="9714" y="414577"/>
                </a:lnTo>
                <a:lnTo>
                  <a:pt x="1108" y="361665"/>
                </a:lnTo>
                <a:lnTo>
                  <a:pt x="0" y="334251"/>
                </a:lnTo>
                <a:lnTo>
                  <a:pt x="1108" y="306836"/>
                </a:lnTo>
                <a:lnTo>
                  <a:pt x="9714" y="253925"/>
                </a:lnTo>
                <a:lnTo>
                  <a:pt x="26268" y="204143"/>
                </a:lnTo>
                <a:lnTo>
                  <a:pt x="50081" y="158179"/>
                </a:lnTo>
                <a:lnTo>
                  <a:pt x="80465" y="116721"/>
                </a:lnTo>
                <a:lnTo>
                  <a:pt x="116731" y="80458"/>
                </a:lnTo>
                <a:lnTo>
                  <a:pt x="158192" y="50077"/>
                </a:lnTo>
                <a:lnTo>
                  <a:pt x="204159" y="26266"/>
                </a:lnTo>
                <a:lnTo>
                  <a:pt x="253944" y="9713"/>
                </a:lnTo>
                <a:lnTo>
                  <a:pt x="306860" y="1107"/>
                </a:lnTo>
                <a:lnTo>
                  <a:pt x="334276" y="0"/>
                </a:lnTo>
                <a:lnTo>
                  <a:pt x="361689" y="1107"/>
                </a:lnTo>
                <a:lnTo>
                  <a:pt x="414597" y="9713"/>
                </a:lnTo>
                <a:lnTo>
                  <a:pt x="464377" y="26266"/>
                </a:lnTo>
                <a:lnTo>
                  <a:pt x="510339" y="50077"/>
                </a:lnTo>
                <a:lnTo>
                  <a:pt x="551795" y="80458"/>
                </a:lnTo>
                <a:lnTo>
                  <a:pt x="588057" y="116721"/>
                </a:lnTo>
                <a:lnTo>
                  <a:pt x="618438" y="158179"/>
                </a:lnTo>
                <a:lnTo>
                  <a:pt x="642249" y="204143"/>
                </a:lnTo>
                <a:lnTo>
                  <a:pt x="658801" y="253925"/>
                </a:lnTo>
                <a:lnTo>
                  <a:pt x="667407" y="306836"/>
                </a:lnTo>
                <a:lnTo>
                  <a:pt x="668515" y="3342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61648" y="740380"/>
            <a:ext cx="455459" cy="435804"/>
          </a:xfrm>
          <a:custGeom>
            <a:avLst/>
            <a:gdLst/>
            <a:ahLst/>
            <a:cxnLst/>
            <a:rect l="l" t="t" r="r" b="b"/>
            <a:pathLst>
              <a:path w="996950" h="982980">
                <a:moveTo>
                  <a:pt x="0" y="0"/>
                </a:moveTo>
                <a:lnTo>
                  <a:pt x="683768" y="982446"/>
                </a:lnTo>
                <a:lnTo>
                  <a:pt x="741311" y="756158"/>
                </a:lnTo>
                <a:lnTo>
                  <a:pt x="996797" y="7205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06812" y="961473"/>
            <a:ext cx="203071" cy="210019"/>
          </a:xfrm>
          <a:custGeom>
            <a:avLst/>
            <a:gdLst/>
            <a:ahLst/>
            <a:cxnLst/>
            <a:rect l="l" t="t" r="r" b="b"/>
            <a:pathLst>
              <a:path w="444500" h="473710">
                <a:moveTo>
                  <a:pt x="444004" y="0"/>
                </a:moveTo>
                <a:lnTo>
                  <a:pt x="0" y="242671"/>
                </a:lnTo>
                <a:lnTo>
                  <a:pt x="138391" y="314998"/>
                </a:lnTo>
                <a:lnTo>
                  <a:pt x="201536" y="473329"/>
                </a:lnTo>
                <a:lnTo>
                  <a:pt x="4440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92373" y="1294543"/>
            <a:ext cx="216415" cy="197069"/>
          </a:xfrm>
          <a:custGeom>
            <a:avLst/>
            <a:gdLst/>
            <a:ahLst/>
            <a:cxnLst/>
            <a:rect l="l" t="t" r="r" b="b"/>
            <a:pathLst>
              <a:path w="473709" h="444500">
                <a:moveTo>
                  <a:pt x="230644" y="0"/>
                </a:moveTo>
                <a:lnTo>
                  <a:pt x="158330" y="138379"/>
                </a:lnTo>
                <a:lnTo>
                  <a:pt x="0" y="201536"/>
                </a:lnTo>
                <a:lnTo>
                  <a:pt x="473328" y="444004"/>
                </a:lnTo>
                <a:lnTo>
                  <a:pt x="2306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74148" y="1280536"/>
            <a:ext cx="203071" cy="210019"/>
          </a:xfrm>
          <a:custGeom>
            <a:avLst/>
            <a:gdLst/>
            <a:ahLst/>
            <a:cxnLst/>
            <a:rect l="l" t="t" r="r" b="b"/>
            <a:pathLst>
              <a:path w="444500" h="473710">
                <a:moveTo>
                  <a:pt x="242468" y="0"/>
                </a:moveTo>
                <a:lnTo>
                  <a:pt x="0" y="473316"/>
                </a:lnTo>
                <a:lnTo>
                  <a:pt x="444004" y="230644"/>
                </a:lnTo>
                <a:lnTo>
                  <a:pt x="305612" y="158318"/>
                </a:lnTo>
                <a:lnTo>
                  <a:pt x="2424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42387" y="1111687"/>
            <a:ext cx="2004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b="1" spc="243" dirty="0">
                <a:latin typeface="Calibri"/>
                <a:cs typeface="Calibri"/>
              </a:rPr>
              <a:t>N</a:t>
            </a:r>
            <a:endParaRPr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31590" y="5355348"/>
            <a:ext cx="254709" cy="552075"/>
          </a:xfrm>
          <a:custGeom>
            <a:avLst/>
            <a:gdLst/>
            <a:ahLst/>
            <a:cxnLst/>
            <a:rect l="l" t="t" r="r" b="b"/>
            <a:pathLst>
              <a:path w="557530" h="1245234">
                <a:moveTo>
                  <a:pt x="557314" y="0"/>
                </a:moveTo>
                <a:lnTo>
                  <a:pt x="279298" y="353352"/>
                </a:lnTo>
                <a:lnTo>
                  <a:pt x="0" y="1244638"/>
                </a:lnTo>
                <a:lnTo>
                  <a:pt x="381518" y="1196116"/>
                </a:lnTo>
                <a:lnTo>
                  <a:pt x="416885" y="1177046"/>
                </a:lnTo>
                <a:lnTo>
                  <a:pt x="453285" y="1141273"/>
                </a:lnTo>
                <a:lnTo>
                  <a:pt x="445973" y="1136180"/>
                </a:lnTo>
                <a:lnTo>
                  <a:pt x="450481" y="494830"/>
                </a:lnTo>
                <a:lnTo>
                  <a:pt x="557314" y="0"/>
                </a:lnTo>
                <a:close/>
              </a:path>
              <a:path w="557530" h="1245234">
                <a:moveTo>
                  <a:pt x="454390" y="1136080"/>
                </a:moveTo>
                <a:lnTo>
                  <a:pt x="445973" y="1136180"/>
                </a:lnTo>
                <a:lnTo>
                  <a:pt x="454369" y="1136180"/>
                </a:lnTo>
                <a:close/>
              </a:path>
            </a:pathLst>
          </a:custGeom>
          <a:solidFill>
            <a:srgbClr val="94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7728" y="2475561"/>
            <a:ext cx="4106387" cy="3641834"/>
          </a:xfrm>
          <a:custGeom>
            <a:avLst/>
            <a:gdLst/>
            <a:ahLst/>
            <a:cxnLst/>
            <a:rect l="l" t="t" r="r" b="b"/>
            <a:pathLst>
              <a:path w="8988425" h="8214359">
                <a:moveTo>
                  <a:pt x="2906623" y="0"/>
                </a:moveTo>
                <a:lnTo>
                  <a:pt x="1702142" y="505053"/>
                </a:lnTo>
                <a:lnTo>
                  <a:pt x="1222971" y="800506"/>
                </a:lnTo>
                <a:lnTo>
                  <a:pt x="650379" y="1493456"/>
                </a:lnTo>
                <a:lnTo>
                  <a:pt x="409498" y="1919008"/>
                </a:lnTo>
                <a:lnTo>
                  <a:pt x="345262" y="2248217"/>
                </a:lnTo>
                <a:lnTo>
                  <a:pt x="271906" y="2694190"/>
                </a:lnTo>
                <a:lnTo>
                  <a:pt x="328129" y="4125785"/>
                </a:lnTo>
                <a:lnTo>
                  <a:pt x="401472" y="4311764"/>
                </a:lnTo>
                <a:lnTo>
                  <a:pt x="377380" y="4448263"/>
                </a:lnTo>
                <a:lnTo>
                  <a:pt x="248907" y="4544606"/>
                </a:lnTo>
                <a:lnTo>
                  <a:pt x="0" y="5580405"/>
                </a:lnTo>
                <a:lnTo>
                  <a:pt x="2794215" y="7483348"/>
                </a:lnTo>
                <a:lnTo>
                  <a:pt x="3910279" y="7491387"/>
                </a:lnTo>
                <a:lnTo>
                  <a:pt x="6118352" y="8181898"/>
                </a:lnTo>
                <a:lnTo>
                  <a:pt x="6335153" y="8214017"/>
                </a:lnTo>
                <a:lnTo>
                  <a:pt x="7854403" y="7657795"/>
                </a:lnTo>
                <a:lnTo>
                  <a:pt x="8988145" y="3197961"/>
                </a:lnTo>
                <a:lnTo>
                  <a:pt x="7803903" y="1629956"/>
                </a:lnTo>
                <a:lnTo>
                  <a:pt x="6447561" y="1629956"/>
                </a:lnTo>
                <a:lnTo>
                  <a:pt x="6344863" y="1557693"/>
                </a:lnTo>
                <a:lnTo>
                  <a:pt x="4512487" y="1557693"/>
                </a:lnTo>
                <a:lnTo>
                  <a:pt x="2906623" y="0"/>
                </a:lnTo>
                <a:close/>
              </a:path>
              <a:path w="8988425" h="8214359">
                <a:moveTo>
                  <a:pt x="7338796" y="1252575"/>
                </a:moveTo>
                <a:lnTo>
                  <a:pt x="6584060" y="1413167"/>
                </a:lnTo>
                <a:lnTo>
                  <a:pt x="6447561" y="1629956"/>
                </a:lnTo>
                <a:lnTo>
                  <a:pt x="7803903" y="1629956"/>
                </a:lnTo>
                <a:lnTo>
                  <a:pt x="7603782" y="1364983"/>
                </a:lnTo>
                <a:lnTo>
                  <a:pt x="7338796" y="1252575"/>
                </a:lnTo>
                <a:close/>
              </a:path>
              <a:path w="8988425" h="8214359">
                <a:moveTo>
                  <a:pt x="6230759" y="1477403"/>
                </a:moveTo>
                <a:lnTo>
                  <a:pt x="4512487" y="1557693"/>
                </a:lnTo>
                <a:lnTo>
                  <a:pt x="6344863" y="1557693"/>
                </a:lnTo>
                <a:lnTo>
                  <a:pt x="6230759" y="1477403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27728" y="2475561"/>
            <a:ext cx="4106387" cy="3641834"/>
          </a:xfrm>
          <a:custGeom>
            <a:avLst/>
            <a:gdLst/>
            <a:ahLst/>
            <a:cxnLst/>
            <a:rect l="l" t="t" r="r" b="b"/>
            <a:pathLst>
              <a:path w="8988425" h="8214359">
                <a:moveTo>
                  <a:pt x="8988145" y="3197961"/>
                </a:moveTo>
                <a:lnTo>
                  <a:pt x="7854403" y="7657795"/>
                </a:lnTo>
                <a:lnTo>
                  <a:pt x="6335153" y="8214017"/>
                </a:lnTo>
                <a:lnTo>
                  <a:pt x="6118352" y="8181898"/>
                </a:lnTo>
                <a:lnTo>
                  <a:pt x="3910279" y="7491387"/>
                </a:lnTo>
                <a:lnTo>
                  <a:pt x="2794215" y="7483348"/>
                </a:lnTo>
                <a:lnTo>
                  <a:pt x="0" y="5580405"/>
                </a:lnTo>
                <a:lnTo>
                  <a:pt x="248907" y="4544606"/>
                </a:lnTo>
                <a:lnTo>
                  <a:pt x="377380" y="4448263"/>
                </a:lnTo>
                <a:lnTo>
                  <a:pt x="401472" y="4311764"/>
                </a:lnTo>
                <a:lnTo>
                  <a:pt x="328129" y="4125785"/>
                </a:lnTo>
                <a:lnTo>
                  <a:pt x="271906" y="2694190"/>
                </a:lnTo>
                <a:lnTo>
                  <a:pt x="345262" y="2248217"/>
                </a:lnTo>
                <a:lnTo>
                  <a:pt x="409498" y="1919008"/>
                </a:lnTo>
                <a:lnTo>
                  <a:pt x="650379" y="1493456"/>
                </a:lnTo>
                <a:lnTo>
                  <a:pt x="987615" y="1083970"/>
                </a:lnTo>
                <a:lnTo>
                  <a:pt x="1222971" y="800506"/>
                </a:lnTo>
                <a:lnTo>
                  <a:pt x="1702142" y="505053"/>
                </a:lnTo>
                <a:lnTo>
                  <a:pt x="2906623" y="0"/>
                </a:lnTo>
                <a:lnTo>
                  <a:pt x="4512487" y="1557693"/>
                </a:lnTo>
                <a:lnTo>
                  <a:pt x="6230759" y="1477403"/>
                </a:lnTo>
                <a:lnTo>
                  <a:pt x="6447561" y="1629956"/>
                </a:lnTo>
                <a:lnTo>
                  <a:pt x="6584060" y="1413167"/>
                </a:lnTo>
                <a:lnTo>
                  <a:pt x="7338796" y="1252575"/>
                </a:lnTo>
                <a:lnTo>
                  <a:pt x="7603782" y="1364983"/>
                </a:lnTo>
                <a:lnTo>
                  <a:pt x="8988145" y="3197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3838" y="3192464"/>
            <a:ext cx="1225679" cy="852183"/>
          </a:xfrm>
          <a:custGeom>
            <a:avLst/>
            <a:gdLst/>
            <a:ahLst/>
            <a:cxnLst/>
            <a:rect l="l" t="t" r="r" b="b"/>
            <a:pathLst>
              <a:path w="2682875" h="1922145">
                <a:moveTo>
                  <a:pt x="700722" y="98132"/>
                </a:moveTo>
                <a:lnTo>
                  <a:pt x="0" y="1499577"/>
                </a:lnTo>
                <a:lnTo>
                  <a:pt x="1280858" y="1786381"/>
                </a:lnTo>
                <a:lnTo>
                  <a:pt x="1250556" y="1909368"/>
                </a:lnTo>
                <a:lnTo>
                  <a:pt x="1326756" y="1922068"/>
                </a:lnTo>
                <a:lnTo>
                  <a:pt x="1359077" y="1796173"/>
                </a:lnTo>
                <a:lnTo>
                  <a:pt x="1451073" y="1708175"/>
                </a:lnTo>
                <a:lnTo>
                  <a:pt x="1306931" y="1708175"/>
                </a:lnTo>
                <a:lnTo>
                  <a:pt x="133629" y="1434401"/>
                </a:lnTo>
                <a:lnTo>
                  <a:pt x="723544" y="199174"/>
                </a:lnTo>
                <a:lnTo>
                  <a:pt x="877546" y="199174"/>
                </a:lnTo>
                <a:lnTo>
                  <a:pt x="700722" y="98132"/>
                </a:lnTo>
                <a:close/>
              </a:path>
              <a:path w="2682875" h="1922145">
                <a:moveTo>
                  <a:pt x="2584526" y="1108494"/>
                </a:moveTo>
                <a:lnTo>
                  <a:pt x="1776260" y="1444193"/>
                </a:lnTo>
                <a:lnTo>
                  <a:pt x="1440561" y="1590840"/>
                </a:lnTo>
                <a:lnTo>
                  <a:pt x="1306931" y="1708175"/>
                </a:lnTo>
                <a:lnTo>
                  <a:pt x="1451073" y="1708175"/>
                </a:lnTo>
                <a:lnTo>
                  <a:pt x="1509001" y="1652765"/>
                </a:lnTo>
                <a:lnTo>
                  <a:pt x="2682303" y="1189977"/>
                </a:lnTo>
                <a:lnTo>
                  <a:pt x="2584526" y="1108494"/>
                </a:lnTo>
                <a:close/>
              </a:path>
              <a:path w="2682875" h="1922145">
                <a:moveTo>
                  <a:pt x="877546" y="199174"/>
                </a:moveTo>
                <a:lnTo>
                  <a:pt x="723544" y="199174"/>
                </a:lnTo>
                <a:lnTo>
                  <a:pt x="1003833" y="365391"/>
                </a:lnTo>
                <a:lnTo>
                  <a:pt x="1135577" y="267614"/>
                </a:lnTo>
                <a:lnTo>
                  <a:pt x="997318" y="267614"/>
                </a:lnTo>
                <a:lnTo>
                  <a:pt x="877546" y="199174"/>
                </a:lnTo>
                <a:close/>
              </a:path>
              <a:path w="2682875" h="1922145">
                <a:moveTo>
                  <a:pt x="1363065" y="0"/>
                </a:moveTo>
                <a:lnTo>
                  <a:pt x="997318" y="267614"/>
                </a:lnTo>
                <a:lnTo>
                  <a:pt x="1135577" y="267614"/>
                </a:lnTo>
                <a:lnTo>
                  <a:pt x="1421003" y="55778"/>
                </a:lnTo>
                <a:lnTo>
                  <a:pt x="1363065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3838" y="3192464"/>
            <a:ext cx="1225679" cy="852183"/>
          </a:xfrm>
          <a:custGeom>
            <a:avLst/>
            <a:gdLst/>
            <a:ahLst/>
            <a:cxnLst/>
            <a:rect l="l" t="t" r="r" b="b"/>
            <a:pathLst>
              <a:path w="2682875" h="1922145">
                <a:moveTo>
                  <a:pt x="2682303" y="1189977"/>
                </a:moveTo>
                <a:lnTo>
                  <a:pt x="1509001" y="1652765"/>
                </a:lnTo>
                <a:lnTo>
                  <a:pt x="1359077" y="1796173"/>
                </a:lnTo>
                <a:lnTo>
                  <a:pt x="1326756" y="1922068"/>
                </a:lnTo>
                <a:lnTo>
                  <a:pt x="1250556" y="1909368"/>
                </a:lnTo>
                <a:lnTo>
                  <a:pt x="1280858" y="1786381"/>
                </a:lnTo>
                <a:lnTo>
                  <a:pt x="0" y="1499577"/>
                </a:lnTo>
                <a:lnTo>
                  <a:pt x="700722" y="98132"/>
                </a:lnTo>
                <a:lnTo>
                  <a:pt x="997318" y="267614"/>
                </a:lnTo>
                <a:lnTo>
                  <a:pt x="1363065" y="0"/>
                </a:lnTo>
                <a:lnTo>
                  <a:pt x="1421003" y="55778"/>
                </a:lnTo>
                <a:lnTo>
                  <a:pt x="1003833" y="365391"/>
                </a:lnTo>
                <a:lnTo>
                  <a:pt x="723544" y="199174"/>
                </a:lnTo>
                <a:lnTo>
                  <a:pt x="133629" y="1434401"/>
                </a:lnTo>
                <a:lnTo>
                  <a:pt x="1306931" y="1708175"/>
                </a:lnTo>
                <a:lnTo>
                  <a:pt x="1440561" y="1590840"/>
                </a:lnTo>
                <a:lnTo>
                  <a:pt x="1776260" y="1444193"/>
                </a:lnTo>
                <a:lnTo>
                  <a:pt x="2584526" y="1108494"/>
                </a:lnTo>
                <a:lnTo>
                  <a:pt x="2682303" y="118997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9397" y="1678084"/>
            <a:ext cx="6096988" cy="4712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9397" y="1674610"/>
            <a:ext cx="6097063" cy="4716423"/>
          </a:xfrm>
          <a:custGeom>
            <a:avLst/>
            <a:gdLst/>
            <a:ahLst/>
            <a:cxnLst/>
            <a:rect l="l" t="t" r="r" b="b"/>
            <a:pathLst>
              <a:path w="13345794" h="10638155">
                <a:moveTo>
                  <a:pt x="13345629" y="0"/>
                </a:moveTo>
                <a:lnTo>
                  <a:pt x="13036751" y="340681"/>
                </a:lnTo>
                <a:lnTo>
                  <a:pt x="12758613" y="647601"/>
                </a:lnTo>
                <a:lnTo>
                  <a:pt x="12509471" y="922820"/>
                </a:lnTo>
                <a:lnTo>
                  <a:pt x="12287582" y="1168403"/>
                </a:lnTo>
                <a:lnTo>
                  <a:pt x="12091203" y="1386412"/>
                </a:lnTo>
                <a:lnTo>
                  <a:pt x="11918591" y="1578909"/>
                </a:lnTo>
                <a:lnTo>
                  <a:pt x="11768003" y="1747958"/>
                </a:lnTo>
                <a:lnTo>
                  <a:pt x="11637696" y="1895620"/>
                </a:lnTo>
                <a:lnTo>
                  <a:pt x="11525925" y="2023959"/>
                </a:lnTo>
                <a:lnTo>
                  <a:pt x="11430949" y="2135038"/>
                </a:lnTo>
                <a:lnTo>
                  <a:pt x="11351023" y="2230918"/>
                </a:lnTo>
                <a:lnTo>
                  <a:pt x="11284405" y="2313664"/>
                </a:lnTo>
                <a:lnTo>
                  <a:pt x="11229352" y="2385337"/>
                </a:lnTo>
                <a:lnTo>
                  <a:pt x="11184120" y="2448000"/>
                </a:lnTo>
                <a:lnTo>
                  <a:pt x="11146965" y="2503716"/>
                </a:lnTo>
                <a:lnTo>
                  <a:pt x="11116146" y="2554548"/>
                </a:lnTo>
                <a:lnTo>
                  <a:pt x="11089918" y="2602558"/>
                </a:lnTo>
                <a:lnTo>
                  <a:pt x="11066538" y="2649809"/>
                </a:lnTo>
                <a:lnTo>
                  <a:pt x="11044264" y="2698364"/>
                </a:lnTo>
                <a:lnTo>
                  <a:pt x="11021352" y="2750286"/>
                </a:lnTo>
                <a:lnTo>
                  <a:pt x="10998685" y="2801331"/>
                </a:lnTo>
                <a:lnTo>
                  <a:pt x="10978134" y="2846222"/>
                </a:lnTo>
                <a:lnTo>
                  <a:pt x="10959430" y="2885474"/>
                </a:lnTo>
                <a:lnTo>
                  <a:pt x="10942307" y="2919603"/>
                </a:lnTo>
                <a:lnTo>
                  <a:pt x="10911738" y="2974543"/>
                </a:lnTo>
                <a:lnTo>
                  <a:pt x="10884293" y="3015157"/>
                </a:lnTo>
                <a:lnTo>
                  <a:pt x="10857839" y="3045561"/>
                </a:lnTo>
                <a:lnTo>
                  <a:pt x="10815348" y="3081023"/>
                </a:lnTo>
                <a:lnTo>
                  <a:pt x="10782036" y="3103902"/>
                </a:lnTo>
                <a:lnTo>
                  <a:pt x="10763084" y="3116656"/>
                </a:lnTo>
                <a:lnTo>
                  <a:pt x="10742247" y="3130972"/>
                </a:lnTo>
                <a:lnTo>
                  <a:pt x="10693847" y="3166348"/>
                </a:lnTo>
                <a:lnTo>
                  <a:pt x="10636424" y="3212609"/>
                </a:lnTo>
                <a:lnTo>
                  <a:pt x="10579141" y="3262745"/>
                </a:lnTo>
                <a:lnTo>
                  <a:pt x="10524067" y="3314444"/>
                </a:lnTo>
                <a:lnTo>
                  <a:pt x="10471661" y="3366714"/>
                </a:lnTo>
                <a:lnTo>
                  <a:pt x="10422378" y="3418565"/>
                </a:lnTo>
                <a:lnTo>
                  <a:pt x="10376677" y="3469006"/>
                </a:lnTo>
                <a:lnTo>
                  <a:pt x="10335015" y="3517047"/>
                </a:lnTo>
                <a:lnTo>
                  <a:pt x="10297848" y="3561697"/>
                </a:lnTo>
                <a:lnTo>
                  <a:pt x="10265635" y="3601966"/>
                </a:lnTo>
                <a:lnTo>
                  <a:pt x="10238832" y="3636862"/>
                </a:lnTo>
                <a:lnTo>
                  <a:pt x="10212606" y="3672592"/>
                </a:lnTo>
                <a:lnTo>
                  <a:pt x="10186936" y="3708710"/>
                </a:lnTo>
                <a:lnTo>
                  <a:pt x="10158504" y="3750393"/>
                </a:lnTo>
                <a:lnTo>
                  <a:pt x="10137365" y="3783328"/>
                </a:lnTo>
                <a:lnTo>
                  <a:pt x="10132394" y="3791612"/>
                </a:lnTo>
                <a:lnTo>
                  <a:pt x="10137331" y="3806586"/>
                </a:lnTo>
                <a:lnTo>
                  <a:pt x="10141222" y="3819082"/>
                </a:lnTo>
                <a:lnTo>
                  <a:pt x="10144067" y="3829769"/>
                </a:lnTo>
                <a:lnTo>
                  <a:pt x="10145866" y="3839316"/>
                </a:lnTo>
                <a:lnTo>
                  <a:pt x="10146619" y="3848392"/>
                </a:lnTo>
                <a:lnTo>
                  <a:pt x="10146326" y="3857666"/>
                </a:lnTo>
                <a:lnTo>
                  <a:pt x="10134682" y="3910130"/>
                </a:lnTo>
                <a:lnTo>
                  <a:pt x="10117066" y="3956927"/>
                </a:lnTo>
                <a:lnTo>
                  <a:pt x="10085252" y="3981425"/>
                </a:lnTo>
                <a:lnTo>
                  <a:pt x="10077647" y="3984314"/>
                </a:lnTo>
                <a:lnTo>
                  <a:pt x="10069401" y="3988093"/>
                </a:lnTo>
                <a:lnTo>
                  <a:pt x="10062917" y="3990578"/>
                </a:lnTo>
                <a:lnTo>
                  <a:pt x="10054614" y="3991569"/>
                </a:lnTo>
                <a:lnTo>
                  <a:pt x="10044724" y="3991172"/>
                </a:lnTo>
                <a:lnTo>
                  <a:pt x="9993950" y="3977810"/>
                </a:lnTo>
                <a:lnTo>
                  <a:pt x="9950610" y="3958382"/>
                </a:lnTo>
                <a:lnTo>
                  <a:pt x="9909744" y="3934054"/>
                </a:lnTo>
                <a:lnTo>
                  <a:pt x="9877634" y="3907675"/>
                </a:lnTo>
                <a:lnTo>
                  <a:pt x="9859302" y="3874236"/>
                </a:lnTo>
                <a:lnTo>
                  <a:pt x="9859999" y="3862661"/>
                </a:lnTo>
                <a:lnTo>
                  <a:pt x="9861860" y="3852460"/>
                </a:lnTo>
                <a:lnTo>
                  <a:pt x="9864536" y="3843244"/>
                </a:lnTo>
                <a:lnTo>
                  <a:pt x="9867679" y="3834624"/>
                </a:lnTo>
                <a:lnTo>
                  <a:pt x="9870940" y="3826210"/>
                </a:lnTo>
                <a:lnTo>
                  <a:pt x="9873972" y="3817614"/>
                </a:lnTo>
                <a:lnTo>
                  <a:pt x="9876425" y="3808447"/>
                </a:lnTo>
                <a:lnTo>
                  <a:pt x="9877953" y="3798318"/>
                </a:lnTo>
                <a:lnTo>
                  <a:pt x="9878207" y="3786839"/>
                </a:lnTo>
                <a:lnTo>
                  <a:pt x="9876838" y="3773621"/>
                </a:lnTo>
                <a:lnTo>
                  <a:pt x="9858719" y="3723887"/>
                </a:lnTo>
                <a:lnTo>
                  <a:pt x="9818869" y="3673501"/>
                </a:lnTo>
                <a:lnTo>
                  <a:pt x="9789861" y="3641126"/>
                </a:lnTo>
                <a:lnTo>
                  <a:pt x="9755946" y="3604955"/>
                </a:lnTo>
                <a:lnTo>
                  <a:pt x="9717984" y="3565730"/>
                </a:lnTo>
                <a:lnTo>
                  <a:pt x="9676835" y="3524195"/>
                </a:lnTo>
                <a:lnTo>
                  <a:pt x="9633359" y="3481094"/>
                </a:lnTo>
                <a:lnTo>
                  <a:pt x="9588417" y="3437169"/>
                </a:lnTo>
                <a:lnTo>
                  <a:pt x="9542869" y="3393164"/>
                </a:lnTo>
                <a:lnTo>
                  <a:pt x="9497576" y="3349823"/>
                </a:lnTo>
                <a:lnTo>
                  <a:pt x="9453397" y="3307887"/>
                </a:lnTo>
                <a:lnTo>
                  <a:pt x="9411194" y="3268102"/>
                </a:lnTo>
                <a:lnTo>
                  <a:pt x="9371827" y="3231210"/>
                </a:lnTo>
                <a:lnTo>
                  <a:pt x="9336155" y="3197954"/>
                </a:lnTo>
                <a:lnTo>
                  <a:pt x="9305040" y="3169078"/>
                </a:lnTo>
                <a:lnTo>
                  <a:pt x="9259921" y="3127438"/>
                </a:lnTo>
                <a:lnTo>
                  <a:pt x="9243352" y="3112236"/>
                </a:lnTo>
                <a:lnTo>
                  <a:pt x="9224765" y="3093668"/>
                </a:lnTo>
                <a:lnTo>
                  <a:pt x="9195198" y="3064591"/>
                </a:lnTo>
                <a:lnTo>
                  <a:pt x="9164539" y="3037492"/>
                </a:lnTo>
                <a:lnTo>
                  <a:pt x="9126266" y="3020221"/>
                </a:lnTo>
                <a:lnTo>
                  <a:pt x="9098128" y="3016290"/>
                </a:lnTo>
                <a:lnTo>
                  <a:pt x="9089187" y="3015156"/>
                </a:lnTo>
                <a:lnTo>
                  <a:pt x="9042411" y="3009252"/>
                </a:lnTo>
                <a:lnTo>
                  <a:pt x="8996699" y="3003824"/>
                </a:lnTo>
                <a:lnTo>
                  <a:pt x="8953514" y="2999043"/>
                </a:lnTo>
                <a:lnTo>
                  <a:pt x="8899795" y="2993439"/>
                </a:lnTo>
                <a:lnTo>
                  <a:pt x="8856781" y="2990822"/>
                </a:lnTo>
                <a:lnTo>
                  <a:pt x="8835754" y="2990723"/>
                </a:lnTo>
                <a:lnTo>
                  <a:pt x="8815070" y="2991338"/>
                </a:lnTo>
                <a:lnTo>
                  <a:pt x="8774798" y="2994437"/>
                </a:lnTo>
                <a:lnTo>
                  <a:pt x="8736105" y="2999572"/>
                </a:lnTo>
                <a:lnTo>
                  <a:pt x="8681328" y="3009889"/>
                </a:lnTo>
                <a:lnTo>
                  <a:pt x="8630881" y="3021698"/>
                </a:lnTo>
                <a:lnTo>
                  <a:pt x="8599888" y="3029486"/>
                </a:lnTo>
                <a:lnTo>
                  <a:pt x="8585234" y="3033148"/>
                </a:lnTo>
                <a:lnTo>
                  <a:pt x="8544852" y="3042386"/>
                </a:lnTo>
                <a:lnTo>
                  <a:pt x="8503236" y="3050486"/>
                </a:lnTo>
                <a:lnTo>
                  <a:pt x="8464581" y="3057618"/>
                </a:lnTo>
                <a:lnTo>
                  <a:pt x="8413341" y="3066505"/>
                </a:lnTo>
                <a:lnTo>
                  <a:pt x="8371825" y="3073216"/>
                </a:lnTo>
                <a:lnTo>
                  <a:pt x="8329238" y="3079568"/>
                </a:lnTo>
                <a:lnTo>
                  <a:pt x="8290296" y="3083816"/>
                </a:lnTo>
                <a:lnTo>
                  <a:pt x="8260719" y="3086902"/>
                </a:lnTo>
                <a:lnTo>
                  <a:pt x="8210379" y="3092301"/>
                </a:lnTo>
                <a:lnTo>
                  <a:pt x="8170324" y="3096959"/>
                </a:lnTo>
                <a:lnTo>
                  <a:pt x="8125689" y="3103307"/>
                </a:lnTo>
                <a:lnTo>
                  <a:pt x="8085793" y="3112378"/>
                </a:lnTo>
                <a:lnTo>
                  <a:pt x="8047697" y="3128557"/>
                </a:lnTo>
                <a:lnTo>
                  <a:pt x="8004214" y="3152081"/>
                </a:lnTo>
                <a:lnTo>
                  <a:pt x="7969995" y="3176616"/>
                </a:lnTo>
                <a:lnTo>
                  <a:pt x="7957327" y="3205714"/>
                </a:lnTo>
                <a:lnTo>
                  <a:pt x="7955198" y="3212631"/>
                </a:lnTo>
                <a:lnTo>
                  <a:pt x="7938695" y="3251716"/>
                </a:lnTo>
                <a:lnTo>
                  <a:pt x="7917213" y="3291537"/>
                </a:lnTo>
                <a:lnTo>
                  <a:pt x="7896761" y="3328968"/>
                </a:lnTo>
                <a:lnTo>
                  <a:pt x="7876969" y="3364340"/>
                </a:lnTo>
                <a:lnTo>
                  <a:pt x="7857465" y="3397985"/>
                </a:lnTo>
                <a:lnTo>
                  <a:pt x="7827937" y="3445939"/>
                </a:lnTo>
                <a:lnTo>
                  <a:pt x="7796967" y="3491869"/>
                </a:lnTo>
                <a:lnTo>
                  <a:pt x="7763302" y="3536896"/>
                </a:lnTo>
                <a:lnTo>
                  <a:pt x="7738743" y="3566963"/>
                </a:lnTo>
                <a:lnTo>
                  <a:pt x="7710109" y="3598745"/>
                </a:lnTo>
                <a:lnTo>
                  <a:pt x="7667082" y="3639086"/>
                </a:lnTo>
                <a:lnTo>
                  <a:pt x="7611786" y="3686514"/>
                </a:lnTo>
                <a:lnTo>
                  <a:pt x="7580871" y="3711981"/>
                </a:lnTo>
                <a:lnTo>
                  <a:pt x="7548489" y="3738133"/>
                </a:lnTo>
                <a:lnTo>
                  <a:pt x="7515174" y="3764610"/>
                </a:lnTo>
                <a:lnTo>
                  <a:pt x="7481458" y="3791048"/>
                </a:lnTo>
                <a:lnTo>
                  <a:pt x="7447876" y="3817086"/>
                </a:lnTo>
                <a:lnTo>
                  <a:pt x="7414961" y="3842362"/>
                </a:lnTo>
                <a:lnTo>
                  <a:pt x="7383246" y="3866515"/>
                </a:lnTo>
                <a:lnTo>
                  <a:pt x="7325550" y="3909999"/>
                </a:lnTo>
                <a:lnTo>
                  <a:pt x="7279055" y="3944645"/>
                </a:lnTo>
                <a:lnTo>
                  <a:pt x="7248029" y="3967556"/>
                </a:lnTo>
                <a:lnTo>
                  <a:pt x="7236739" y="3975836"/>
                </a:lnTo>
                <a:lnTo>
                  <a:pt x="7217689" y="4102836"/>
                </a:lnTo>
                <a:lnTo>
                  <a:pt x="7008139" y="4407636"/>
                </a:lnTo>
                <a:lnTo>
                  <a:pt x="6887489" y="4471136"/>
                </a:lnTo>
                <a:lnTo>
                  <a:pt x="6895195" y="4484397"/>
                </a:lnTo>
                <a:lnTo>
                  <a:pt x="6915176" y="4524891"/>
                </a:lnTo>
                <a:lnTo>
                  <a:pt x="6918160" y="4540980"/>
                </a:lnTo>
                <a:lnTo>
                  <a:pt x="6917775" y="4548827"/>
                </a:lnTo>
                <a:lnTo>
                  <a:pt x="6902895" y="4584526"/>
                </a:lnTo>
                <a:lnTo>
                  <a:pt x="6876726" y="4622567"/>
                </a:lnTo>
                <a:lnTo>
                  <a:pt x="6864954" y="4638678"/>
                </a:lnTo>
                <a:lnTo>
                  <a:pt x="6853340" y="4654708"/>
                </a:lnTo>
                <a:lnTo>
                  <a:pt x="6826480" y="4692757"/>
                </a:lnTo>
                <a:lnTo>
                  <a:pt x="6796127" y="4736684"/>
                </a:lnTo>
                <a:lnTo>
                  <a:pt x="6763902" y="4783958"/>
                </a:lnTo>
                <a:lnTo>
                  <a:pt x="6731428" y="4832053"/>
                </a:lnTo>
                <a:lnTo>
                  <a:pt x="6700324" y="4878437"/>
                </a:lnTo>
                <a:lnTo>
                  <a:pt x="6672213" y="4920581"/>
                </a:lnTo>
                <a:lnTo>
                  <a:pt x="6648714" y="4955957"/>
                </a:lnTo>
                <a:lnTo>
                  <a:pt x="6625662" y="4990797"/>
                </a:lnTo>
                <a:lnTo>
                  <a:pt x="6620789" y="4998186"/>
                </a:lnTo>
                <a:lnTo>
                  <a:pt x="6608090" y="5014503"/>
                </a:lnTo>
                <a:lnTo>
                  <a:pt x="6576186" y="5054930"/>
                </a:lnTo>
                <a:lnTo>
                  <a:pt x="6549769" y="5086269"/>
                </a:lnTo>
                <a:lnTo>
                  <a:pt x="6514634" y="5122144"/>
                </a:lnTo>
                <a:lnTo>
                  <a:pt x="6482016" y="5150783"/>
                </a:lnTo>
                <a:lnTo>
                  <a:pt x="6438596" y="5186195"/>
                </a:lnTo>
                <a:lnTo>
                  <a:pt x="6401236" y="5215914"/>
                </a:lnTo>
                <a:lnTo>
                  <a:pt x="6356591" y="5250726"/>
                </a:lnTo>
                <a:lnTo>
                  <a:pt x="6310737" y="5283164"/>
                </a:lnTo>
                <a:lnTo>
                  <a:pt x="6265189" y="5312610"/>
                </a:lnTo>
                <a:lnTo>
                  <a:pt x="6220402" y="5339866"/>
                </a:lnTo>
                <a:lnTo>
                  <a:pt x="6176835" y="5365731"/>
                </a:lnTo>
                <a:lnTo>
                  <a:pt x="6155651" y="5378392"/>
                </a:lnTo>
                <a:lnTo>
                  <a:pt x="6114770" y="5403672"/>
                </a:lnTo>
                <a:lnTo>
                  <a:pt x="6076251" y="5429561"/>
                </a:lnTo>
                <a:lnTo>
                  <a:pt x="6040551" y="5456859"/>
                </a:lnTo>
                <a:lnTo>
                  <a:pt x="6008128" y="5486368"/>
                </a:lnTo>
                <a:lnTo>
                  <a:pt x="5979439" y="5518886"/>
                </a:lnTo>
                <a:lnTo>
                  <a:pt x="5954725" y="5552262"/>
                </a:lnTo>
                <a:lnTo>
                  <a:pt x="5933363" y="5583961"/>
                </a:lnTo>
                <a:lnTo>
                  <a:pt x="5905774" y="5628867"/>
                </a:lnTo>
                <a:lnTo>
                  <a:pt x="5889128" y="5657375"/>
                </a:lnTo>
                <a:lnTo>
                  <a:pt x="5881014" y="5671286"/>
                </a:lnTo>
                <a:lnTo>
                  <a:pt x="5856254" y="5711991"/>
                </a:lnTo>
                <a:lnTo>
                  <a:pt x="5828665" y="5751753"/>
                </a:lnTo>
                <a:lnTo>
                  <a:pt x="5795417" y="5791344"/>
                </a:lnTo>
                <a:lnTo>
                  <a:pt x="5770033" y="5817322"/>
                </a:lnTo>
                <a:lnTo>
                  <a:pt x="5758916" y="5828779"/>
                </a:lnTo>
                <a:lnTo>
                  <a:pt x="5749056" y="5839112"/>
                </a:lnTo>
                <a:lnTo>
                  <a:pt x="5740272" y="5848426"/>
                </a:lnTo>
                <a:lnTo>
                  <a:pt x="5732384" y="5856825"/>
                </a:lnTo>
                <a:lnTo>
                  <a:pt x="5725210" y="5864415"/>
                </a:lnTo>
                <a:lnTo>
                  <a:pt x="5693722" y="5893887"/>
                </a:lnTo>
                <a:lnTo>
                  <a:pt x="5652947" y="5918835"/>
                </a:lnTo>
                <a:lnTo>
                  <a:pt x="5614614" y="5937080"/>
                </a:lnTo>
                <a:lnTo>
                  <a:pt x="5579421" y="5952272"/>
                </a:lnTo>
                <a:lnTo>
                  <a:pt x="5531573" y="5969725"/>
                </a:lnTo>
                <a:lnTo>
                  <a:pt x="5473820" y="5988588"/>
                </a:lnTo>
                <a:lnTo>
                  <a:pt x="5409971" y="6008022"/>
                </a:lnTo>
                <a:lnTo>
                  <a:pt x="5343836" y="6027189"/>
                </a:lnTo>
                <a:lnTo>
                  <a:pt x="5279224" y="6045252"/>
                </a:lnTo>
                <a:lnTo>
                  <a:pt x="5219947" y="6061371"/>
                </a:lnTo>
                <a:lnTo>
                  <a:pt x="5169814" y="6074710"/>
                </a:lnTo>
                <a:lnTo>
                  <a:pt x="5132635" y="6084428"/>
                </a:lnTo>
                <a:lnTo>
                  <a:pt x="5109489" y="6090386"/>
                </a:lnTo>
                <a:lnTo>
                  <a:pt x="4931689" y="6941286"/>
                </a:lnTo>
                <a:lnTo>
                  <a:pt x="4937376" y="6990552"/>
                </a:lnTo>
                <a:lnTo>
                  <a:pt x="4941464" y="7036108"/>
                </a:lnTo>
                <a:lnTo>
                  <a:pt x="4942201" y="7064851"/>
                </a:lnTo>
                <a:lnTo>
                  <a:pt x="4942048" y="7074873"/>
                </a:lnTo>
                <a:lnTo>
                  <a:pt x="4939666" y="7124542"/>
                </a:lnTo>
                <a:lnTo>
                  <a:pt x="4938669" y="7140736"/>
                </a:lnTo>
                <a:lnTo>
                  <a:pt x="4937262" y="7166901"/>
                </a:lnTo>
                <a:lnTo>
                  <a:pt x="4935153" y="7210564"/>
                </a:lnTo>
                <a:lnTo>
                  <a:pt x="4932373" y="7269740"/>
                </a:lnTo>
                <a:lnTo>
                  <a:pt x="4928950" y="7342443"/>
                </a:lnTo>
                <a:lnTo>
                  <a:pt x="4924916" y="7426688"/>
                </a:lnTo>
                <a:lnTo>
                  <a:pt x="4920298" y="7520491"/>
                </a:lnTo>
                <a:lnTo>
                  <a:pt x="4915127" y="7621866"/>
                </a:lnTo>
                <a:lnTo>
                  <a:pt x="4909433" y="7728829"/>
                </a:lnTo>
                <a:lnTo>
                  <a:pt x="4903245" y="7839393"/>
                </a:lnTo>
                <a:lnTo>
                  <a:pt x="4896592" y="7951575"/>
                </a:lnTo>
                <a:lnTo>
                  <a:pt x="4889504" y="8063390"/>
                </a:lnTo>
                <a:lnTo>
                  <a:pt x="4882012" y="8172851"/>
                </a:lnTo>
                <a:lnTo>
                  <a:pt x="4874144" y="8277975"/>
                </a:lnTo>
                <a:lnTo>
                  <a:pt x="4865930" y="8376775"/>
                </a:lnTo>
                <a:lnTo>
                  <a:pt x="4857399" y="8467268"/>
                </a:lnTo>
                <a:lnTo>
                  <a:pt x="4848582" y="8547468"/>
                </a:lnTo>
                <a:lnTo>
                  <a:pt x="4839508" y="8615389"/>
                </a:lnTo>
                <a:lnTo>
                  <a:pt x="4830206" y="8669048"/>
                </a:lnTo>
                <a:lnTo>
                  <a:pt x="4820707" y="8706459"/>
                </a:lnTo>
                <a:lnTo>
                  <a:pt x="4790482" y="8738540"/>
                </a:lnTo>
                <a:lnTo>
                  <a:pt x="4746626" y="8753395"/>
                </a:lnTo>
                <a:lnTo>
                  <a:pt x="4705568" y="8762349"/>
                </a:lnTo>
                <a:lnTo>
                  <a:pt x="4661083" y="8769066"/>
                </a:lnTo>
                <a:lnTo>
                  <a:pt x="4616386" y="8773218"/>
                </a:lnTo>
                <a:lnTo>
                  <a:pt x="4574202" y="8774469"/>
                </a:lnTo>
                <a:lnTo>
                  <a:pt x="4561344" y="8774620"/>
                </a:lnTo>
                <a:lnTo>
                  <a:pt x="4549337" y="8774814"/>
                </a:lnTo>
                <a:lnTo>
                  <a:pt x="4538031" y="8775011"/>
                </a:lnTo>
                <a:lnTo>
                  <a:pt x="4527278" y="8775171"/>
                </a:lnTo>
                <a:lnTo>
                  <a:pt x="4516929" y="8775255"/>
                </a:lnTo>
                <a:lnTo>
                  <a:pt x="4506836" y="8775224"/>
                </a:lnTo>
                <a:lnTo>
                  <a:pt x="4496849" y="8775037"/>
                </a:lnTo>
                <a:lnTo>
                  <a:pt x="4454996" y="8771949"/>
                </a:lnTo>
                <a:lnTo>
                  <a:pt x="4402956" y="8763213"/>
                </a:lnTo>
                <a:lnTo>
                  <a:pt x="4351516" y="8751431"/>
                </a:lnTo>
                <a:lnTo>
                  <a:pt x="4331933" y="8747181"/>
                </a:lnTo>
                <a:lnTo>
                  <a:pt x="4312610" y="8744231"/>
                </a:lnTo>
                <a:lnTo>
                  <a:pt x="4293564" y="8742501"/>
                </a:lnTo>
                <a:lnTo>
                  <a:pt x="4274808" y="8741911"/>
                </a:lnTo>
                <a:lnTo>
                  <a:pt x="4256357" y="8742383"/>
                </a:lnTo>
                <a:lnTo>
                  <a:pt x="4202984" y="8749373"/>
                </a:lnTo>
                <a:lnTo>
                  <a:pt x="4152888" y="8763055"/>
                </a:lnTo>
                <a:lnTo>
                  <a:pt x="4106466" y="8781282"/>
                </a:lnTo>
                <a:lnTo>
                  <a:pt x="4064114" y="8801909"/>
                </a:lnTo>
                <a:lnTo>
                  <a:pt x="4026230" y="8822791"/>
                </a:lnTo>
                <a:lnTo>
                  <a:pt x="3989068" y="8846480"/>
                </a:lnTo>
                <a:lnTo>
                  <a:pt x="3961451" y="8873972"/>
                </a:lnTo>
                <a:lnTo>
                  <a:pt x="3934442" y="8917762"/>
                </a:lnTo>
                <a:lnTo>
                  <a:pt x="3913880" y="8966137"/>
                </a:lnTo>
                <a:lnTo>
                  <a:pt x="3899753" y="9007668"/>
                </a:lnTo>
                <a:lnTo>
                  <a:pt x="3891680" y="9033663"/>
                </a:lnTo>
                <a:lnTo>
                  <a:pt x="3881885" y="9064377"/>
                </a:lnTo>
                <a:lnTo>
                  <a:pt x="3858051" y="9137346"/>
                </a:lnTo>
                <a:lnTo>
                  <a:pt x="3844474" y="9178291"/>
                </a:lnTo>
                <a:lnTo>
                  <a:pt x="3830099" y="9221337"/>
                </a:lnTo>
                <a:lnTo>
                  <a:pt x="3815156" y="9265830"/>
                </a:lnTo>
                <a:lnTo>
                  <a:pt x="3799877" y="9311116"/>
                </a:lnTo>
                <a:lnTo>
                  <a:pt x="3784493" y="9356539"/>
                </a:lnTo>
                <a:lnTo>
                  <a:pt x="3769234" y="9401446"/>
                </a:lnTo>
                <a:lnTo>
                  <a:pt x="3754333" y="9445182"/>
                </a:lnTo>
                <a:lnTo>
                  <a:pt x="3740019" y="9487093"/>
                </a:lnTo>
                <a:lnTo>
                  <a:pt x="3726523" y="9526524"/>
                </a:lnTo>
                <a:lnTo>
                  <a:pt x="3714078" y="9562821"/>
                </a:lnTo>
                <a:lnTo>
                  <a:pt x="3693261" y="9623395"/>
                </a:lnTo>
                <a:lnTo>
                  <a:pt x="3679415" y="9663578"/>
                </a:lnTo>
                <a:lnTo>
                  <a:pt x="3674389" y="9678136"/>
                </a:lnTo>
                <a:lnTo>
                  <a:pt x="3676386" y="9692794"/>
                </a:lnTo>
                <a:lnTo>
                  <a:pt x="3677361" y="9704367"/>
                </a:lnTo>
                <a:lnTo>
                  <a:pt x="3676877" y="9713873"/>
                </a:lnTo>
                <a:lnTo>
                  <a:pt x="3674498" y="9722329"/>
                </a:lnTo>
                <a:lnTo>
                  <a:pt x="3637311" y="9766014"/>
                </a:lnTo>
                <a:lnTo>
                  <a:pt x="3597578" y="9788598"/>
                </a:lnTo>
                <a:lnTo>
                  <a:pt x="3551527" y="9796090"/>
                </a:lnTo>
                <a:lnTo>
                  <a:pt x="3536957" y="9796390"/>
                </a:lnTo>
                <a:lnTo>
                  <a:pt x="3523557" y="9796006"/>
                </a:lnTo>
                <a:lnTo>
                  <a:pt x="3511794" y="9795184"/>
                </a:lnTo>
                <a:lnTo>
                  <a:pt x="3502137" y="9794172"/>
                </a:lnTo>
                <a:lnTo>
                  <a:pt x="3495054" y="9793220"/>
                </a:lnTo>
                <a:lnTo>
                  <a:pt x="3491013" y="9792574"/>
                </a:lnTo>
                <a:lnTo>
                  <a:pt x="1401991" y="9537255"/>
                </a:lnTo>
                <a:lnTo>
                  <a:pt x="1661439" y="7322286"/>
                </a:lnTo>
                <a:lnTo>
                  <a:pt x="1660626" y="7317926"/>
                </a:lnTo>
                <a:lnTo>
                  <a:pt x="1654936" y="7313245"/>
                </a:lnTo>
                <a:lnTo>
                  <a:pt x="1620551" y="7295887"/>
                </a:lnTo>
                <a:lnTo>
                  <a:pt x="1572281" y="7275799"/>
                </a:lnTo>
                <a:lnTo>
                  <a:pt x="1451830" y="7254841"/>
                </a:lnTo>
                <a:lnTo>
                  <a:pt x="1371484" y="7245538"/>
                </a:lnTo>
                <a:lnTo>
                  <a:pt x="1299527" y="7237284"/>
                </a:lnTo>
                <a:lnTo>
                  <a:pt x="1235460" y="7230057"/>
                </a:lnTo>
                <a:lnTo>
                  <a:pt x="1178787" y="7223837"/>
                </a:lnTo>
                <a:lnTo>
                  <a:pt x="1129009" y="7218603"/>
                </a:lnTo>
                <a:lnTo>
                  <a:pt x="1085628" y="7214333"/>
                </a:lnTo>
                <a:lnTo>
                  <a:pt x="1016067" y="7208600"/>
                </a:lnTo>
                <a:lnTo>
                  <a:pt x="966123" y="7206468"/>
                </a:lnTo>
                <a:lnTo>
                  <a:pt x="947263" y="7206700"/>
                </a:lnTo>
                <a:lnTo>
                  <a:pt x="909155" y="7212331"/>
                </a:lnTo>
                <a:lnTo>
                  <a:pt x="877354" y="7236891"/>
                </a:lnTo>
                <a:lnTo>
                  <a:pt x="843529" y="7291343"/>
                </a:lnTo>
                <a:lnTo>
                  <a:pt x="811667" y="7346049"/>
                </a:lnTo>
                <a:lnTo>
                  <a:pt x="771478" y="7416090"/>
                </a:lnTo>
                <a:lnTo>
                  <a:pt x="724194" y="7499228"/>
                </a:lnTo>
                <a:lnTo>
                  <a:pt x="671043" y="7593224"/>
                </a:lnTo>
                <a:lnTo>
                  <a:pt x="613257" y="7695841"/>
                </a:lnTo>
                <a:lnTo>
                  <a:pt x="552066" y="7804840"/>
                </a:lnTo>
                <a:lnTo>
                  <a:pt x="488700" y="7917982"/>
                </a:lnTo>
                <a:lnTo>
                  <a:pt x="424389" y="8033029"/>
                </a:lnTo>
                <a:lnTo>
                  <a:pt x="360364" y="8147743"/>
                </a:lnTo>
                <a:lnTo>
                  <a:pt x="297855" y="8259885"/>
                </a:lnTo>
                <a:lnTo>
                  <a:pt x="238093" y="8367216"/>
                </a:lnTo>
                <a:lnTo>
                  <a:pt x="182307" y="8467500"/>
                </a:lnTo>
                <a:lnTo>
                  <a:pt x="131728" y="8558496"/>
                </a:lnTo>
                <a:lnTo>
                  <a:pt x="87587" y="8637967"/>
                </a:lnTo>
                <a:lnTo>
                  <a:pt x="51113" y="8703674"/>
                </a:lnTo>
                <a:lnTo>
                  <a:pt x="23537" y="8753379"/>
                </a:lnTo>
                <a:lnTo>
                  <a:pt x="0" y="8795829"/>
                </a:lnTo>
                <a:lnTo>
                  <a:pt x="169189" y="8979636"/>
                </a:lnTo>
                <a:lnTo>
                  <a:pt x="988339" y="7385786"/>
                </a:lnTo>
                <a:lnTo>
                  <a:pt x="1451889" y="7512786"/>
                </a:lnTo>
                <a:lnTo>
                  <a:pt x="1235989" y="9487636"/>
                </a:lnTo>
                <a:lnTo>
                  <a:pt x="1232461" y="9498691"/>
                </a:lnTo>
                <a:lnTo>
                  <a:pt x="1229978" y="9507956"/>
                </a:lnTo>
                <a:lnTo>
                  <a:pt x="1228791" y="9516072"/>
                </a:lnTo>
                <a:lnTo>
                  <a:pt x="1229149" y="9523683"/>
                </a:lnTo>
                <a:lnTo>
                  <a:pt x="1231306" y="9531431"/>
                </a:lnTo>
                <a:lnTo>
                  <a:pt x="1262935" y="9576630"/>
                </a:lnTo>
                <a:lnTo>
                  <a:pt x="1300691" y="9614157"/>
                </a:lnTo>
                <a:lnTo>
                  <a:pt x="1345968" y="9634560"/>
                </a:lnTo>
                <a:lnTo>
                  <a:pt x="1392804" y="9646340"/>
                </a:lnTo>
                <a:lnTo>
                  <a:pt x="1435006" y="9652380"/>
                </a:lnTo>
                <a:lnTo>
                  <a:pt x="1438702" y="9652700"/>
                </a:lnTo>
                <a:lnTo>
                  <a:pt x="3420389" y="9906736"/>
                </a:lnTo>
                <a:lnTo>
                  <a:pt x="3461099" y="9923621"/>
                </a:lnTo>
                <a:lnTo>
                  <a:pt x="3499885" y="9933671"/>
                </a:lnTo>
                <a:lnTo>
                  <a:pt x="3508494" y="9933846"/>
                </a:lnTo>
                <a:lnTo>
                  <a:pt x="3517174" y="9933051"/>
                </a:lnTo>
                <a:lnTo>
                  <a:pt x="3557625" y="9919852"/>
                </a:lnTo>
                <a:lnTo>
                  <a:pt x="3601040" y="9898957"/>
                </a:lnTo>
                <a:lnTo>
                  <a:pt x="3649258" y="9869826"/>
                </a:lnTo>
                <a:lnTo>
                  <a:pt x="3691000" y="9836172"/>
                </a:lnTo>
                <a:lnTo>
                  <a:pt x="3725656" y="9801732"/>
                </a:lnTo>
                <a:lnTo>
                  <a:pt x="3752616" y="9770242"/>
                </a:lnTo>
                <a:lnTo>
                  <a:pt x="3775535" y="9739301"/>
                </a:lnTo>
                <a:lnTo>
                  <a:pt x="4042689" y="8966936"/>
                </a:lnTo>
                <a:lnTo>
                  <a:pt x="4047106" y="8953982"/>
                </a:lnTo>
                <a:lnTo>
                  <a:pt x="4051154" y="8943916"/>
                </a:lnTo>
                <a:lnTo>
                  <a:pt x="4081469" y="8914718"/>
                </a:lnTo>
                <a:lnTo>
                  <a:pt x="4119821" y="8893743"/>
                </a:lnTo>
                <a:lnTo>
                  <a:pt x="4157095" y="8876822"/>
                </a:lnTo>
                <a:lnTo>
                  <a:pt x="4196870" y="8862276"/>
                </a:lnTo>
                <a:lnTo>
                  <a:pt x="4237790" y="8851345"/>
                </a:lnTo>
                <a:lnTo>
                  <a:pt x="4278497" y="8845269"/>
                </a:lnTo>
                <a:lnTo>
                  <a:pt x="4304845" y="8844526"/>
                </a:lnTo>
                <a:lnTo>
                  <a:pt x="4317632" y="8845286"/>
                </a:lnTo>
                <a:lnTo>
                  <a:pt x="4330093" y="8846860"/>
                </a:lnTo>
                <a:lnTo>
                  <a:pt x="4342179" y="8849295"/>
                </a:lnTo>
                <a:lnTo>
                  <a:pt x="4353839" y="8852636"/>
                </a:lnTo>
                <a:lnTo>
                  <a:pt x="4365056" y="8856169"/>
                </a:lnTo>
                <a:lnTo>
                  <a:pt x="4375922" y="8859164"/>
                </a:lnTo>
                <a:lnTo>
                  <a:pt x="4418137" y="8866212"/>
                </a:lnTo>
                <a:lnTo>
                  <a:pt x="4440079" y="8867097"/>
                </a:lnTo>
                <a:lnTo>
                  <a:pt x="4451654" y="8866960"/>
                </a:lnTo>
                <a:lnTo>
                  <a:pt x="4490154" y="8864502"/>
                </a:lnTo>
                <a:lnTo>
                  <a:pt x="4536690" y="8859455"/>
                </a:lnTo>
                <a:lnTo>
                  <a:pt x="4573687" y="8854955"/>
                </a:lnTo>
                <a:lnTo>
                  <a:pt x="4594316" y="8852433"/>
                </a:lnTo>
                <a:lnTo>
                  <a:pt x="4616517" y="8849760"/>
                </a:lnTo>
                <a:lnTo>
                  <a:pt x="4640402" y="8846959"/>
                </a:lnTo>
                <a:lnTo>
                  <a:pt x="4667215" y="8843687"/>
                </a:lnTo>
                <a:lnTo>
                  <a:pt x="4714883" y="8836884"/>
                </a:lnTo>
                <a:lnTo>
                  <a:pt x="4754976" y="8829971"/>
                </a:lnTo>
                <a:lnTo>
                  <a:pt x="4801893" y="8820014"/>
                </a:lnTo>
                <a:lnTo>
                  <a:pt x="4842108" y="8808987"/>
                </a:lnTo>
                <a:lnTo>
                  <a:pt x="4881279" y="8784943"/>
                </a:lnTo>
                <a:lnTo>
                  <a:pt x="4901388" y="8751897"/>
                </a:lnTo>
                <a:lnTo>
                  <a:pt x="4911024" y="8703560"/>
                </a:lnTo>
                <a:lnTo>
                  <a:pt x="4918637" y="8643198"/>
                </a:lnTo>
                <a:lnTo>
                  <a:pt x="4924649" y="8589820"/>
                </a:lnTo>
                <a:lnTo>
                  <a:pt x="4931878" y="8523427"/>
                </a:lnTo>
                <a:lnTo>
                  <a:pt x="4940136" y="8445852"/>
                </a:lnTo>
                <a:lnTo>
                  <a:pt x="4949232" y="8358933"/>
                </a:lnTo>
                <a:lnTo>
                  <a:pt x="4958979" y="8264505"/>
                </a:lnTo>
                <a:lnTo>
                  <a:pt x="4969186" y="8164404"/>
                </a:lnTo>
                <a:lnTo>
                  <a:pt x="4979664" y="8060466"/>
                </a:lnTo>
                <a:lnTo>
                  <a:pt x="4990225" y="7954527"/>
                </a:lnTo>
                <a:lnTo>
                  <a:pt x="5000677" y="7848421"/>
                </a:lnTo>
                <a:lnTo>
                  <a:pt x="5010834" y="7743986"/>
                </a:lnTo>
                <a:lnTo>
                  <a:pt x="5020504" y="7643058"/>
                </a:lnTo>
                <a:lnTo>
                  <a:pt x="5029499" y="7547471"/>
                </a:lnTo>
                <a:lnTo>
                  <a:pt x="5037629" y="7459061"/>
                </a:lnTo>
                <a:lnTo>
                  <a:pt x="5044706" y="7379666"/>
                </a:lnTo>
                <a:lnTo>
                  <a:pt x="5050540" y="7311120"/>
                </a:lnTo>
                <a:lnTo>
                  <a:pt x="5054941" y="7255259"/>
                </a:lnTo>
                <a:lnTo>
                  <a:pt x="5057720" y="7213919"/>
                </a:lnTo>
                <a:lnTo>
                  <a:pt x="5058689" y="7188936"/>
                </a:lnTo>
                <a:lnTo>
                  <a:pt x="5058508" y="7173020"/>
                </a:lnTo>
                <a:lnTo>
                  <a:pt x="5056250" y="7128129"/>
                </a:lnTo>
                <a:lnTo>
                  <a:pt x="5052621" y="7086323"/>
                </a:lnTo>
                <a:lnTo>
                  <a:pt x="5051374" y="7072807"/>
                </a:lnTo>
                <a:lnTo>
                  <a:pt x="5048316" y="7032717"/>
                </a:lnTo>
                <a:lnTo>
                  <a:pt x="5047421" y="7005799"/>
                </a:lnTo>
                <a:lnTo>
                  <a:pt x="5047488" y="6992111"/>
                </a:lnTo>
                <a:lnTo>
                  <a:pt x="5050431" y="6949449"/>
                </a:lnTo>
                <a:lnTo>
                  <a:pt x="5058689" y="6903186"/>
                </a:lnTo>
                <a:lnTo>
                  <a:pt x="5063353" y="6883355"/>
                </a:lnTo>
                <a:lnTo>
                  <a:pt x="5069594" y="6856806"/>
                </a:lnTo>
                <a:lnTo>
                  <a:pt x="5086024" y="6786898"/>
                </a:lnTo>
                <a:lnTo>
                  <a:pt x="5095819" y="6745212"/>
                </a:lnTo>
                <a:lnTo>
                  <a:pt x="5106405" y="6700153"/>
                </a:lnTo>
                <a:lnTo>
                  <a:pt x="5117587" y="6652558"/>
                </a:lnTo>
                <a:lnTo>
                  <a:pt x="5129167" y="6603263"/>
                </a:lnTo>
                <a:lnTo>
                  <a:pt x="5140950" y="6553105"/>
                </a:lnTo>
                <a:lnTo>
                  <a:pt x="5152739" y="6502920"/>
                </a:lnTo>
                <a:lnTo>
                  <a:pt x="5164337" y="6453545"/>
                </a:lnTo>
                <a:lnTo>
                  <a:pt x="5175548" y="6405816"/>
                </a:lnTo>
                <a:lnTo>
                  <a:pt x="5186176" y="6360569"/>
                </a:lnTo>
                <a:lnTo>
                  <a:pt x="5196024" y="6318641"/>
                </a:lnTo>
                <a:lnTo>
                  <a:pt x="5204896" y="6280869"/>
                </a:lnTo>
                <a:lnTo>
                  <a:pt x="5218926" y="6221137"/>
                </a:lnTo>
                <a:lnTo>
                  <a:pt x="5227739" y="6183617"/>
                </a:lnTo>
                <a:lnTo>
                  <a:pt x="5243555" y="6181172"/>
                </a:lnTo>
                <a:lnTo>
                  <a:pt x="5282843" y="6174868"/>
                </a:lnTo>
                <a:lnTo>
                  <a:pt x="5323088" y="6166943"/>
                </a:lnTo>
                <a:lnTo>
                  <a:pt x="5360315" y="6156548"/>
                </a:lnTo>
                <a:lnTo>
                  <a:pt x="5406366" y="6140385"/>
                </a:lnTo>
                <a:lnTo>
                  <a:pt x="5453819" y="6122496"/>
                </a:lnTo>
                <a:lnTo>
                  <a:pt x="5476467" y="6113913"/>
                </a:lnTo>
                <a:lnTo>
                  <a:pt x="5521633" y="6096875"/>
                </a:lnTo>
                <a:lnTo>
                  <a:pt x="5566300" y="6079723"/>
                </a:lnTo>
                <a:lnTo>
                  <a:pt x="5610079" y="6062111"/>
                </a:lnTo>
                <a:lnTo>
                  <a:pt x="5652580" y="6043693"/>
                </a:lnTo>
                <a:lnTo>
                  <a:pt x="5693414" y="6024126"/>
                </a:lnTo>
                <a:lnTo>
                  <a:pt x="5732192" y="6003063"/>
                </a:lnTo>
                <a:lnTo>
                  <a:pt x="5768522" y="5980160"/>
                </a:lnTo>
                <a:lnTo>
                  <a:pt x="5802017" y="5955071"/>
                </a:lnTo>
                <a:lnTo>
                  <a:pt x="5832286" y="5927452"/>
                </a:lnTo>
                <a:lnTo>
                  <a:pt x="5859238" y="5897119"/>
                </a:lnTo>
                <a:lnTo>
                  <a:pt x="5884508" y="5865023"/>
                </a:lnTo>
                <a:lnTo>
                  <a:pt x="5908597" y="5831822"/>
                </a:lnTo>
                <a:lnTo>
                  <a:pt x="5931733" y="5798050"/>
                </a:lnTo>
                <a:lnTo>
                  <a:pt x="5954145" y="5764239"/>
                </a:lnTo>
                <a:lnTo>
                  <a:pt x="5965151" y="5747486"/>
                </a:lnTo>
                <a:lnTo>
                  <a:pt x="5976062" y="5730924"/>
                </a:lnTo>
                <a:lnTo>
                  <a:pt x="5997713" y="5698637"/>
                </a:lnTo>
                <a:lnTo>
                  <a:pt x="6030188" y="5653303"/>
                </a:lnTo>
                <a:lnTo>
                  <a:pt x="6063349" y="5613284"/>
                </a:lnTo>
                <a:lnTo>
                  <a:pt x="6099848" y="5577713"/>
                </a:lnTo>
                <a:lnTo>
                  <a:pt x="6128892" y="5552617"/>
                </a:lnTo>
                <a:lnTo>
                  <a:pt x="6160757" y="5526684"/>
                </a:lnTo>
                <a:lnTo>
                  <a:pt x="6194374" y="5500446"/>
                </a:lnTo>
                <a:lnTo>
                  <a:pt x="6228676" y="5474436"/>
                </a:lnTo>
                <a:lnTo>
                  <a:pt x="6262598" y="5449189"/>
                </a:lnTo>
                <a:lnTo>
                  <a:pt x="6295072" y="5425236"/>
                </a:lnTo>
                <a:lnTo>
                  <a:pt x="6310433" y="5413913"/>
                </a:lnTo>
                <a:lnTo>
                  <a:pt x="6351409" y="5383352"/>
                </a:lnTo>
                <a:lnTo>
                  <a:pt x="6383354" y="5358449"/>
                </a:lnTo>
                <a:lnTo>
                  <a:pt x="6394850" y="5349627"/>
                </a:lnTo>
                <a:lnTo>
                  <a:pt x="6407479" y="5340090"/>
                </a:lnTo>
                <a:lnTo>
                  <a:pt x="6421094" y="5329910"/>
                </a:lnTo>
                <a:lnTo>
                  <a:pt x="6435547" y="5319159"/>
                </a:lnTo>
                <a:lnTo>
                  <a:pt x="6450691" y="5307907"/>
                </a:lnTo>
                <a:lnTo>
                  <a:pt x="6466378" y="5296227"/>
                </a:lnTo>
                <a:lnTo>
                  <a:pt x="6498790" y="5271867"/>
                </a:lnTo>
                <a:lnTo>
                  <a:pt x="6531602" y="5246650"/>
                </a:lnTo>
                <a:lnTo>
                  <a:pt x="6563633" y="5221147"/>
                </a:lnTo>
                <a:lnTo>
                  <a:pt x="6593702" y="5195929"/>
                </a:lnTo>
                <a:lnTo>
                  <a:pt x="6632543" y="5159889"/>
                </a:lnTo>
                <a:lnTo>
                  <a:pt x="6661157" y="5126906"/>
                </a:lnTo>
                <a:lnTo>
                  <a:pt x="6687438" y="5088966"/>
                </a:lnTo>
                <a:lnTo>
                  <a:pt x="6714063" y="5046225"/>
                </a:lnTo>
                <a:lnTo>
                  <a:pt x="6731813" y="5016778"/>
                </a:lnTo>
                <a:lnTo>
                  <a:pt x="6740645" y="5002155"/>
                </a:lnTo>
                <a:lnTo>
                  <a:pt x="6766798" y="4960228"/>
                </a:lnTo>
                <a:lnTo>
                  <a:pt x="6792137" y="4923917"/>
                </a:lnTo>
                <a:lnTo>
                  <a:pt x="6823989" y="4890236"/>
                </a:lnTo>
                <a:lnTo>
                  <a:pt x="6864156" y="4863232"/>
                </a:lnTo>
                <a:lnTo>
                  <a:pt x="6898106" y="4843913"/>
                </a:lnTo>
                <a:lnTo>
                  <a:pt x="6933878" y="4826120"/>
                </a:lnTo>
                <a:lnTo>
                  <a:pt x="6970166" y="4810507"/>
                </a:lnTo>
                <a:lnTo>
                  <a:pt x="7005660" y="4797731"/>
                </a:lnTo>
                <a:lnTo>
                  <a:pt x="7016068" y="4792643"/>
                </a:lnTo>
                <a:lnTo>
                  <a:pt x="7042277" y="4758698"/>
                </a:lnTo>
                <a:lnTo>
                  <a:pt x="7061704" y="4704990"/>
                </a:lnTo>
                <a:lnTo>
                  <a:pt x="7071356" y="4663448"/>
                </a:lnTo>
                <a:lnTo>
                  <a:pt x="7078697" y="4620987"/>
                </a:lnTo>
                <a:lnTo>
                  <a:pt x="7084010" y="4580752"/>
                </a:lnTo>
                <a:lnTo>
                  <a:pt x="7088789" y="4531458"/>
                </a:lnTo>
                <a:lnTo>
                  <a:pt x="7090689" y="4502886"/>
                </a:lnTo>
                <a:lnTo>
                  <a:pt x="7102469" y="4479332"/>
                </a:lnTo>
                <a:lnTo>
                  <a:pt x="7122714" y="4438985"/>
                </a:lnTo>
                <a:lnTo>
                  <a:pt x="7146296" y="4392872"/>
                </a:lnTo>
                <a:lnTo>
                  <a:pt x="7169270" y="4351280"/>
                </a:lnTo>
                <a:lnTo>
                  <a:pt x="7193380" y="4316256"/>
                </a:lnTo>
                <a:lnTo>
                  <a:pt x="7224039" y="4280636"/>
                </a:lnTo>
                <a:lnTo>
                  <a:pt x="7252654" y="4251693"/>
                </a:lnTo>
                <a:lnTo>
                  <a:pt x="7286708" y="4221857"/>
                </a:lnTo>
                <a:lnTo>
                  <a:pt x="7322633" y="4193237"/>
                </a:lnTo>
                <a:lnTo>
                  <a:pt x="7356856" y="4167942"/>
                </a:lnTo>
                <a:lnTo>
                  <a:pt x="7393671" y="4143037"/>
                </a:lnTo>
                <a:lnTo>
                  <a:pt x="7405920" y="4135771"/>
                </a:lnTo>
                <a:lnTo>
                  <a:pt x="7412882" y="4130235"/>
                </a:lnTo>
                <a:lnTo>
                  <a:pt x="7434689" y="4094310"/>
                </a:lnTo>
                <a:lnTo>
                  <a:pt x="7454540" y="4045897"/>
                </a:lnTo>
                <a:lnTo>
                  <a:pt x="7468152" y="4006194"/>
                </a:lnTo>
                <a:lnTo>
                  <a:pt x="7471644" y="3995034"/>
                </a:lnTo>
                <a:lnTo>
                  <a:pt x="7820939" y="3842486"/>
                </a:lnTo>
                <a:lnTo>
                  <a:pt x="7846802" y="3775284"/>
                </a:lnTo>
                <a:lnTo>
                  <a:pt x="7867827" y="3720922"/>
                </a:lnTo>
                <a:lnTo>
                  <a:pt x="7884890" y="3677380"/>
                </a:lnTo>
                <a:lnTo>
                  <a:pt x="7904971" y="3627938"/>
                </a:lnTo>
                <a:lnTo>
                  <a:pt x="7921066" y="3591483"/>
                </a:lnTo>
                <a:lnTo>
                  <a:pt x="7941436" y="3551301"/>
                </a:lnTo>
                <a:lnTo>
                  <a:pt x="7966989" y="3505936"/>
                </a:lnTo>
                <a:lnTo>
                  <a:pt x="7974758" y="3492190"/>
                </a:lnTo>
                <a:lnTo>
                  <a:pt x="8000161" y="3446856"/>
                </a:lnTo>
                <a:lnTo>
                  <a:pt x="8029508" y="3397578"/>
                </a:lnTo>
                <a:lnTo>
                  <a:pt x="8051771" y="3363933"/>
                </a:lnTo>
                <a:lnTo>
                  <a:pt x="8076549" y="3330630"/>
                </a:lnTo>
                <a:lnTo>
                  <a:pt x="8104146" y="3298509"/>
                </a:lnTo>
                <a:lnTo>
                  <a:pt x="8134867" y="3268406"/>
                </a:lnTo>
                <a:lnTo>
                  <a:pt x="8169017" y="3241162"/>
                </a:lnTo>
                <a:lnTo>
                  <a:pt x="8206901" y="3217613"/>
                </a:lnTo>
                <a:lnTo>
                  <a:pt x="8250901" y="3198199"/>
                </a:lnTo>
                <a:lnTo>
                  <a:pt x="8311722" y="3181054"/>
                </a:lnTo>
                <a:lnTo>
                  <a:pt x="8386488" y="3165814"/>
                </a:lnTo>
                <a:lnTo>
                  <a:pt x="8427481" y="3158909"/>
                </a:lnTo>
                <a:lnTo>
                  <a:pt x="8470017" y="3152479"/>
                </a:lnTo>
                <a:lnTo>
                  <a:pt x="8513449" y="3146526"/>
                </a:lnTo>
                <a:lnTo>
                  <a:pt x="8557128" y="3141049"/>
                </a:lnTo>
                <a:lnTo>
                  <a:pt x="8600408" y="3136049"/>
                </a:lnTo>
                <a:lnTo>
                  <a:pt x="8642639" y="3131524"/>
                </a:lnTo>
                <a:lnTo>
                  <a:pt x="8683176" y="3127476"/>
                </a:lnTo>
                <a:lnTo>
                  <a:pt x="8721368" y="3123904"/>
                </a:lnTo>
                <a:lnTo>
                  <a:pt x="8788134" y="3118189"/>
                </a:lnTo>
                <a:lnTo>
                  <a:pt x="8837754" y="3114379"/>
                </a:lnTo>
                <a:lnTo>
                  <a:pt x="8868702" y="3112236"/>
                </a:lnTo>
                <a:lnTo>
                  <a:pt x="8825218" y="3124926"/>
                </a:lnTo>
                <a:lnTo>
                  <a:pt x="8786012" y="3136411"/>
                </a:lnTo>
                <a:lnTo>
                  <a:pt x="8719248" y="3156280"/>
                </a:lnTo>
                <a:lnTo>
                  <a:pt x="8666048" y="3172872"/>
                </a:lnTo>
                <a:lnTo>
                  <a:pt x="8624049" y="3187217"/>
                </a:lnTo>
                <a:lnTo>
                  <a:pt x="8576886" y="3206769"/>
                </a:lnTo>
                <a:lnTo>
                  <a:pt x="8541639" y="3227050"/>
                </a:lnTo>
                <a:lnTo>
                  <a:pt x="8510335" y="3251532"/>
                </a:lnTo>
                <a:lnTo>
                  <a:pt x="8475002" y="3283686"/>
                </a:lnTo>
                <a:lnTo>
                  <a:pt x="8438431" y="3321764"/>
                </a:lnTo>
                <a:lnTo>
                  <a:pt x="8412690" y="3356680"/>
                </a:lnTo>
                <a:lnTo>
                  <a:pt x="8389973" y="3399693"/>
                </a:lnTo>
                <a:lnTo>
                  <a:pt x="8373925" y="3440395"/>
                </a:lnTo>
                <a:lnTo>
                  <a:pt x="8370113" y="3450431"/>
                </a:lnTo>
                <a:lnTo>
                  <a:pt x="8366155" y="3460471"/>
                </a:lnTo>
                <a:lnTo>
                  <a:pt x="8361941" y="3470543"/>
                </a:lnTo>
                <a:lnTo>
                  <a:pt x="8357356" y="3480678"/>
                </a:lnTo>
                <a:lnTo>
                  <a:pt x="8352167" y="3492277"/>
                </a:lnTo>
                <a:lnTo>
                  <a:pt x="8337088" y="3538470"/>
                </a:lnTo>
                <a:lnTo>
                  <a:pt x="8327656" y="3575854"/>
                </a:lnTo>
                <a:lnTo>
                  <a:pt x="8318923" y="3615796"/>
                </a:lnTo>
                <a:lnTo>
                  <a:pt x="8311060" y="3655973"/>
                </a:lnTo>
                <a:lnTo>
                  <a:pt x="8304240" y="3694058"/>
                </a:lnTo>
                <a:lnTo>
                  <a:pt x="8296343" y="3742178"/>
                </a:lnTo>
                <a:lnTo>
                  <a:pt x="8290839" y="3778986"/>
                </a:lnTo>
                <a:lnTo>
                  <a:pt x="9281452" y="3994886"/>
                </a:lnTo>
                <a:lnTo>
                  <a:pt x="9370352" y="3702786"/>
                </a:lnTo>
                <a:lnTo>
                  <a:pt x="9624352" y="3734536"/>
                </a:lnTo>
                <a:lnTo>
                  <a:pt x="10100602" y="4293336"/>
                </a:lnTo>
                <a:lnTo>
                  <a:pt x="9940620" y="6180302"/>
                </a:lnTo>
                <a:lnTo>
                  <a:pt x="9814852" y="6922236"/>
                </a:lnTo>
                <a:lnTo>
                  <a:pt x="9770402" y="6922236"/>
                </a:lnTo>
                <a:lnTo>
                  <a:pt x="9763731" y="6934035"/>
                </a:lnTo>
                <a:lnTo>
                  <a:pt x="9758568" y="6943946"/>
                </a:lnTo>
                <a:lnTo>
                  <a:pt x="9754982" y="6952598"/>
                </a:lnTo>
                <a:lnTo>
                  <a:pt x="9753043" y="6960619"/>
                </a:lnTo>
                <a:lnTo>
                  <a:pt x="9752822" y="6968638"/>
                </a:lnTo>
                <a:lnTo>
                  <a:pt x="9754387" y="6977283"/>
                </a:lnTo>
                <a:lnTo>
                  <a:pt x="9757809" y="6987182"/>
                </a:lnTo>
                <a:lnTo>
                  <a:pt x="9763158" y="6998963"/>
                </a:lnTo>
                <a:lnTo>
                  <a:pt x="9770503" y="7013256"/>
                </a:lnTo>
                <a:lnTo>
                  <a:pt x="9779914" y="7030689"/>
                </a:lnTo>
                <a:lnTo>
                  <a:pt x="9792678" y="7054583"/>
                </a:lnTo>
                <a:lnTo>
                  <a:pt x="9811091" y="7091557"/>
                </a:lnTo>
                <a:lnTo>
                  <a:pt x="9826510" y="7128385"/>
                </a:lnTo>
                <a:lnTo>
                  <a:pt x="9827373" y="7131138"/>
                </a:lnTo>
                <a:lnTo>
                  <a:pt x="9580257" y="8210321"/>
                </a:lnTo>
                <a:lnTo>
                  <a:pt x="9575025" y="8233696"/>
                </a:lnTo>
                <a:lnTo>
                  <a:pt x="9565888" y="8274218"/>
                </a:lnTo>
                <a:lnTo>
                  <a:pt x="9554307" y="8323703"/>
                </a:lnTo>
                <a:lnTo>
                  <a:pt x="9543359" y="8366462"/>
                </a:lnTo>
                <a:lnTo>
                  <a:pt x="9530887" y="8410181"/>
                </a:lnTo>
                <a:lnTo>
                  <a:pt x="9514735" y="8462549"/>
                </a:lnTo>
                <a:lnTo>
                  <a:pt x="9500857" y="8506061"/>
                </a:lnTo>
                <a:lnTo>
                  <a:pt x="9483747" y="8559111"/>
                </a:lnTo>
                <a:lnTo>
                  <a:pt x="9462920" y="8622682"/>
                </a:lnTo>
                <a:lnTo>
                  <a:pt x="9439108" y="8689966"/>
                </a:lnTo>
                <a:lnTo>
                  <a:pt x="9412971" y="8758568"/>
                </a:lnTo>
                <a:lnTo>
                  <a:pt x="9385065" y="8827241"/>
                </a:lnTo>
                <a:lnTo>
                  <a:pt x="9355945" y="8894738"/>
                </a:lnTo>
                <a:lnTo>
                  <a:pt x="9326167" y="8959810"/>
                </a:lnTo>
                <a:lnTo>
                  <a:pt x="9296285" y="9021211"/>
                </a:lnTo>
                <a:lnTo>
                  <a:pt x="9266855" y="9077692"/>
                </a:lnTo>
                <a:lnTo>
                  <a:pt x="9238432" y="9128006"/>
                </a:lnTo>
                <a:lnTo>
                  <a:pt x="9211572" y="9170906"/>
                </a:lnTo>
                <a:lnTo>
                  <a:pt x="9183200" y="9208344"/>
                </a:lnTo>
                <a:lnTo>
                  <a:pt x="9133458" y="9257417"/>
                </a:lnTo>
                <a:lnTo>
                  <a:pt x="9100465" y="9286448"/>
                </a:lnTo>
                <a:lnTo>
                  <a:pt x="9062756" y="9317889"/>
                </a:lnTo>
                <a:lnTo>
                  <a:pt x="9020855" y="9351297"/>
                </a:lnTo>
                <a:lnTo>
                  <a:pt x="8975286" y="9386232"/>
                </a:lnTo>
                <a:lnTo>
                  <a:pt x="8926573" y="9422252"/>
                </a:lnTo>
                <a:lnTo>
                  <a:pt x="8875241" y="9458916"/>
                </a:lnTo>
                <a:lnTo>
                  <a:pt x="8821813" y="9495783"/>
                </a:lnTo>
                <a:lnTo>
                  <a:pt x="8766814" y="9532412"/>
                </a:lnTo>
                <a:lnTo>
                  <a:pt x="8710767" y="9568362"/>
                </a:lnTo>
                <a:lnTo>
                  <a:pt x="8654196" y="9603192"/>
                </a:lnTo>
                <a:lnTo>
                  <a:pt x="8597626" y="9636459"/>
                </a:lnTo>
                <a:lnTo>
                  <a:pt x="8541580" y="9667724"/>
                </a:lnTo>
                <a:lnTo>
                  <a:pt x="8486583" y="9696546"/>
                </a:lnTo>
                <a:lnTo>
                  <a:pt x="8433159" y="9722482"/>
                </a:lnTo>
                <a:lnTo>
                  <a:pt x="8381831" y="9745091"/>
                </a:lnTo>
                <a:lnTo>
                  <a:pt x="8333124" y="9763934"/>
                </a:lnTo>
                <a:lnTo>
                  <a:pt x="8287562" y="9778568"/>
                </a:lnTo>
                <a:lnTo>
                  <a:pt x="8244862" y="9790163"/>
                </a:lnTo>
                <a:lnTo>
                  <a:pt x="8204232" y="9800248"/>
                </a:lnTo>
                <a:lnTo>
                  <a:pt x="8165431" y="9808916"/>
                </a:lnTo>
                <a:lnTo>
                  <a:pt x="8092355" y="9822375"/>
                </a:lnTo>
                <a:lnTo>
                  <a:pt x="8023710" y="9831291"/>
                </a:lnTo>
                <a:lnTo>
                  <a:pt x="7957569" y="9836414"/>
                </a:lnTo>
                <a:lnTo>
                  <a:pt x="7892011" y="9838495"/>
                </a:lnTo>
                <a:lnTo>
                  <a:pt x="7858848" y="9838629"/>
                </a:lnTo>
                <a:lnTo>
                  <a:pt x="7825108" y="9838284"/>
                </a:lnTo>
                <a:lnTo>
                  <a:pt x="7790552" y="9837554"/>
                </a:lnTo>
                <a:lnTo>
                  <a:pt x="7754939" y="9836532"/>
                </a:lnTo>
                <a:lnTo>
                  <a:pt x="7718027" y="9835313"/>
                </a:lnTo>
                <a:lnTo>
                  <a:pt x="7679576" y="9833989"/>
                </a:lnTo>
                <a:lnTo>
                  <a:pt x="7639347" y="9832655"/>
                </a:lnTo>
                <a:lnTo>
                  <a:pt x="7597098" y="9831405"/>
                </a:lnTo>
                <a:lnTo>
                  <a:pt x="7552588" y="9830333"/>
                </a:lnTo>
                <a:lnTo>
                  <a:pt x="7507473" y="9828798"/>
                </a:lnTo>
                <a:lnTo>
                  <a:pt x="7463643" y="9826181"/>
                </a:lnTo>
                <a:lnTo>
                  <a:pt x="7421209" y="9822608"/>
                </a:lnTo>
                <a:lnTo>
                  <a:pt x="7380282" y="9818205"/>
                </a:lnTo>
                <a:lnTo>
                  <a:pt x="7340974" y="9813097"/>
                </a:lnTo>
                <a:lnTo>
                  <a:pt x="7267658" y="9801266"/>
                </a:lnTo>
                <a:lnTo>
                  <a:pt x="7202151" y="9788120"/>
                </a:lnTo>
                <a:lnTo>
                  <a:pt x="7145343" y="9774663"/>
                </a:lnTo>
                <a:lnTo>
                  <a:pt x="7098124" y="9761899"/>
                </a:lnTo>
                <a:lnTo>
                  <a:pt x="7061384" y="9750830"/>
                </a:lnTo>
                <a:lnTo>
                  <a:pt x="7022901" y="9737796"/>
                </a:lnTo>
                <a:lnTo>
                  <a:pt x="7021220" y="9737166"/>
                </a:lnTo>
                <a:lnTo>
                  <a:pt x="5620346" y="9240291"/>
                </a:lnTo>
                <a:lnTo>
                  <a:pt x="4164253" y="9195447"/>
                </a:lnTo>
                <a:lnTo>
                  <a:pt x="4164791" y="9193288"/>
                </a:lnTo>
                <a:lnTo>
                  <a:pt x="4163665" y="9192176"/>
                </a:lnTo>
                <a:lnTo>
                  <a:pt x="4114391" y="9204300"/>
                </a:lnTo>
                <a:lnTo>
                  <a:pt x="4080733" y="9233459"/>
                </a:lnTo>
                <a:lnTo>
                  <a:pt x="4055547" y="9273999"/>
                </a:lnTo>
                <a:lnTo>
                  <a:pt x="4032355" y="9321433"/>
                </a:lnTo>
                <a:lnTo>
                  <a:pt x="4012905" y="9367564"/>
                </a:lnTo>
                <a:lnTo>
                  <a:pt x="3998948" y="9404193"/>
                </a:lnTo>
                <a:lnTo>
                  <a:pt x="3826103" y="9978694"/>
                </a:lnTo>
                <a:lnTo>
                  <a:pt x="3926166" y="9995941"/>
                </a:lnTo>
                <a:lnTo>
                  <a:pt x="4071086" y="9457690"/>
                </a:lnTo>
                <a:lnTo>
                  <a:pt x="4076143" y="9444472"/>
                </a:lnTo>
                <a:lnTo>
                  <a:pt x="4093327" y="9407933"/>
                </a:lnTo>
                <a:lnTo>
                  <a:pt x="4126457" y="9362818"/>
                </a:lnTo>
                <a:lnTo>
                  <a:pt x="4165755" y="9330054"/>
                </a:lnTo>
                <a:lnTo>
                  <a:pt x="4211410" y="9312844"/>
                </a:lnTo>
                <a:lnTo>
                  <a:pt x="4253459" y="9306305"/>
                </a:lnTo>
                <a:lnTo>
                  <a:pt x="4274566" y="9305464"/>
                </a:lnTo>
                <a:lnTo>
                  <a:pt x="4281934" y="9305556"/>
                </a:lnTo>
                <a:lnTo>
                  <a:pt x="4286687" y="9305748"/>
                </a:lnTo>
                <a:lnTo>
                  <a:pt x="4288456" y="9305861"/>
                </a:lnTo>
                <a:lnTo>
                  <a:pt x="4643869" y="9298965"/>
                </a:lnTo>
                <a:lnTo>
                  <a:pt x="5085524" y="9361068"/>
                </a:lnTo>
                <a:lnTo>
                  <a:pt x="5544438" y="9364522"/>
                </a:lnTo>
                <a:lnTo>
                  <a:pt x="6966038" y="9844125"/>
                </a:lnTo>
                <a:lnTo>
                  <a:pt x="7030866" y="9863452"/>
                </a:lnTo>
                <a:lnTo>
                  <a:pt x="7083326" y="9879084"/>
                </a:lnTo>
                <a:lnTo>
                  <a:pt x="7125387" y="9891603"/>
                </a:lnTo>
                <a:lnTo>
                  <a:pt x="7173282" y="9905812"/>
                </a:lnTo>
                <a:lnTo>
                  <a:pt x="7219097" y="9919269"/>
                </a:lnTo>
                <a:lnTo>
                  <a:pt x="7258715" y="9930705"/>
                </a:lnTo>
                <a:lnTo>
                  <a:pt x="7308551" y="9944669"/>
                </a:lnTo>
                <a:lnTo>
                  <a:pt x="7366684" y="9957715"/>
                </a:lnTo>
                <a:lnTo>
                  <a:pt x="7413649" y="9967394"/>
                </a:lnTo>
                <a:lnTo>
                  <a:pt x="7438568" y="9972502"/>
                </a:lnTo>
                <a:lnTo>
                  <a:pt x="7489571" y="9983216"/>
                </a:lnTo>
                <a:lnTo>
                  <a:pt x="7539846" y="9994534"/>
                </a:lnTo>
                <a:lnTo>
                  <a:pt x="7586658" y="10006391"/>
                </a:lnTo>
                <a:lnTo>
                  <a:pt x="7627271" y="10018717"/>
                </a:lnTo>
                <a:lnTo>
                  <a:pt x="7670582" y="10037941"/>
                </a:lnTo>
                <a:lnTo>
                  <a:pt x="7693296" y="10086634"/>
                </a:lnTo>
                <a:lnTo>
                  <a:pt x="7694423" y="10102362"/>
                </a:lnTo>
                <a:lnTo>
                  <a:pt x="7694032" y="10115915"/>
                </a:lnTo>
                <a:lnTo>
                  <a:pt x="7692814" y="10126669"/>
                </a:lnTo>
                <a:lnTo>
                  <a:pt x="7691459" y="10134002"/>
                </a:lnTo>
                <a:lnTo>
                  <a:pt x="7690658" y="10137288"/>
                </a:lnTo>
                <a:lnTo>
                  <a:pt x="7630439" y="10554436"/>
                </a:lnTo>
                <a:lnTo>
                  <a:pt x="8429040" y="10637735"/>
                </a:lnTo>
                <a:lnTo>
                  <a:pt x="8428261" y="10595380"/>
                </a:lnTo>
                <a:lnTo>
                  <a:pt x="8427632" y="10557165"/>
                </a:lnTo>
                <a:lnTo>
                  <a:pt x="8427220" y="10522776"/>
                </a:lnTo>
                <a:lnTo>
                  <a:pt x="8427094" y="10491901"/>
                </a:lnTo>
                <a:lnTo>
                  <a:pt x="8427320" y="10464227"/>
                </a:lnTo>
                <a:lnTo>
                  <a:pt x="8429098" y="10417226"/>
                </a:lnTo>
                <a:lnTo>
                  <a:pt x="8433093" y="10379269"/>
                </a:lnTo>
                <a:lnTo>
                  <a:pt x="8444420" y="10333812"/>
                </a:lnTo>
                <a:lnTo>
                  <a:pt x="8463761" y="10294612"/>
                </a:lnTo>
                <a:lnTo>
                  <a:pt x="8492933" y="10253216"/>
                </a:lnTo>
                <a:lnTo>
                  <a:pt x="8518740" y="10220223"/>
                </a:lnTo>
                <a:lnTo>
                  <a:pt x="8549933" y="10182581"/>
                </a:lnTo>
                <a:lnTo>
                  <a:pt x="8585721" y="10142595"/>
                </a:lnTo>
                <a:lnTo>
                  <a:pt x="8625146" y="10101089"/>
                </a:lnTo>
                <a:lnTo>
                  <a:pt x="8667251" y="10058887"/>
                </a:lnTo>
                <a:lnTo>
                  <a:pt x="8711076" y="10016813"/>
                </a:lnTo>
                <a:lnTo>
                  <a:pt x="8755662" y="9975692"/>
                </a:lnTo>
                <a:lnTo>
                  <a:pt x="8800053" y="9936348"/>
                </a:lnTo>
                <a:lnTo>
                  <a:pt x="8843288" y="9899604"/>
                </a:lnTo>
                <a:lnTo>
                  <a:pt x="8884410" y="9866286"/>
                </a:lnTo>
                <a:lnTo>
                  <a:pt x="8922461" y="9837216"/>
                </a:lnTo>
                <a:lnTo>
                  <a:pt x="8957807" y="9813396"/>
                </a:lnTo>
                <a:lnTo>
                  <a:pt x="8992035" y="9794168"/>
                </a:lnTo>
                <a:lnTo>
                  <a:pt x="9043174" y="9770297"/>
                </a:lnTo>
                <a:lnTo>
                  <a:pt x="9078395" y="9755271"/>
                </a:lnTo>
                <a:lnTo>
                  <a:pt x="9096670" y="9747402"/>
                </a:lnTo>
                <a:lnTo>
                  <a:pt x="9135088" y="9729910"/>
                </a:lnTo>
                <a:lnTo>
                  <a:pt x="9176721" y="9708694"/>
                </a:lnTo>
                <a:lnTo>
                  <a:pt x="9222434" y="9682092"/>
                </a:lnTo>
                <a:lnTo>
                  <a:pt x="9273096" y="9648440"/>
                </a:lnTo>
                <a:lnTo>
                  <a:pt x="9329572" y="9606076"/>
                </a:lnTo>
                <a:lnTo>
                  <a:pt x="9369135" y="9574916"/>
                </a:lnTo>
                <a:lnTo>
                  <a:pt x="9408022" y="9544628"/>
                </a:lnTo>
                <a:lnTo>
                  <a:pt x="9446087" y="9515290"/>
                </a:lnTo>
                <a:lnTo>
                  <a:pt x="9483182" y="9486981"/>
                </a:lnTo>
                <a:lnTo>
                  <a:pt x="9519163" y="9459779"/>
                </a:lnTo>
                <a:lnTo>
                  <a:pt x="9553882" y="9433764"/>
                </a:lnTo>
                <a:lnTo>
                  <a:pt x="9587194" y="9409012"/>
                </a:lnTo>
                <a:lnTo>
                  <a:pt x="9618952" y="9385603"/>
                </a:lnTo>
                <a:lnTo>
                  <a:pt x="9677222" y="9343129"/>
                </a:lnTo>
                <a:lnTo>
                  <a:pt x="9727521" y="9306969"/>
                </a:lnTo>
                <a:lnTo>
                  <a:pt x="9768679" y="9277750"/>
                </a:lnTo>
                <a:lnTo>
                  <a:pt x="9810718" y="9248314"/>
                </a:lnTo>
                <a:lnTo>
                  <a:pt x="9825609" y="9238030"/>
                </a:lnTo>
                <a:lnTo>
                  <a:pt x="9841976" y="9224821"/>
                </a:lnTo>
                <a:lnTo>
                  <a:pt x="9880919" y="9192955"/>
                </a:lnTo>
                <a:lnTo>
                  <a:pt x="9915488" y="9161845"/>
                </a:lnTo>
                <a:lnTo>
                  <a:pt x="9946111" y="9125013"/>
                </a:lnTo>
                <a:lnTo>
                  <a:pt x="9973799" y="9083124"/>
                </a:lnTo>
                <a:lnTo>
                  <a:pt x="10004832" y="9007790"/>
                </a:lnTo>
                <a:lnTo>
                  <a:pt x="10023744" y="8946796"/>
                </a:lnTo>
                <a:lnTo>
                  <a:pt x="10044454" y="8872900"/>
                </a:lnTo>
                <a:lnTo>
                  <a:pt x="10066614" y="8788090"/>
                </a:lnTo>
                <a:lnTo>
                  <a:pt x="10089874" y="8694352"/>
                </a:lnTo>
                <a:lnTo>
                  <a:pt x="10113885" y="8593672"/>
                </a:lnTo>
                <a:lnTo>
                  <a:pt x="10138298" y="8488039"/>
                </a:lnTo>
                <a:lnTo>
                  <a:pt x="10162764" y="8379438"/>
                </a:lnTo>
                <a:lnTo>
                  <a:pt x="10186934" y="8269856"/>
                </a:lnTo>
                <a:lnTo>
                  <a:pt x="10210459" y="8161282"/>
                </a:lnTo>
                <a:lnTo>
                  <a:pt x="10232989" y="8055700"/>
                </a:lnTo>
                <a:lnTo>
                  <a:pt x="10254177" y="7955099"/>
                </a:lnTo>
                <a:lnTo>
                  <a:pt x="10273671" y="7861465"/>
                </a:lnTo>
                <a:lnTo>
                  <a:pt x="10291125" y="7776785"/>
                </a:lnTo>
                <a:lnTo>
                  <a:pt x="10306188" y="7703046"/>
                </a:lnTo>
                <a:lnTo>
                  <a:pt x="10318511" y="7642234"/>
                </a:lnTo>
                <a:lnTo>
                  <a:pt x="10327745" y="7596338"/>
                </a:lnTo>
                <a:lnTo>
                  <a:pt x="10335552" y="7557236"/>
                </a:lnTo>
                <a:lnTo>
                  <a:pt x="10246652" y="7474686"/>
                </a:lnTo>
                <a:lnTo>
                  <a:pt x="10386352" y="7004786"/>
                </a:lnTo>
                <a:lnTo>
                  <a:pt x="10589552" y="6509486"/>
                </a:lnTo>
                <a:lnTo>
                  <a:pt x="10634002" y="6236436"/>
                </a:lnTo>
                <a:lnTo>
                  <a:pt x="10710202" y="6166586"/>
                </a:lnTo>
                <a:lnTo>
                  <a:pt x="10690111" y="6132531"/>
                </a:lnTo>
                <a:lnTo>
                  <a:pt x="10663573" y="6093821"/>
                </a:lnTo>
                <a:lnTo>
                  <a:pt x="10635534" y="6055328"/>
                </a:lnTo>
                <a:lnTo>
                  <a:pt x="10608901" y="6019129"/>
                </a:lnTo>
                <a:lnTo>
                  <a:pt x="10593907" y="5996367"/>
                </a:lnTo>
                <a:lnTo>
                  <a:pt x="10565723" y="5940305"/>
                </a:lnTo>
                <a:lnTo>
                  <a:pt x="10540068" y="5873694"/>
                </a:lnTo>
                <a:lnTo>
                  <a:pt x="10517095" y="5800733"/>
                </a:lnTo>
                <a:lnTo>
                  <a:pt x="10506660" y="5763184"/>
                </a:lnTo>
                <a:lnTo>
                  <a:pt x="10496952" y="5725622"/>
                </a:lnTo>
                <a:lnTo>
                  <a:pt x="10487989" y="5688573"/>
                </a:lnTo>
                <a:lnTo>
                  <a:pt x="10472375" y="5618110"/>
                </a:lnTo>
                <a:lnTo>
                  <a:pt x="10459969" y="5555996"/>
                </a:lnTo>
                <a:lnTo>
                  <a:pt x="10450921" y="5506429"/>
                </a:lnTo>
                <a:lnTo>
                  <a:pt x="10443975" y="5464792"/>
                </a:lnTo>
                <a:lnTo>
                  <a:pt x="10437175" y="5363864"/>
                </a:lnTo>
                <a:lnTo>
                  <a:pt x="10431564" y="5275402"/>
                </a:lnTo>
                <a:lnTo>
                  <a:pt x="10426714" y="5195474"/>
                </a:lnTo>
                <a:lnTo>
                  <a:pt x="10422674" y="5123205"/>
                </a:lnTo>
                <a:lnTo>
                  <a:pt x="10419491" y="5057717"/>
                </a:lnTo>
                <a:lnTo>
                  <a:pt x="10417213" y="4998135"/>
                </a:lnTo>
                <a:lnTo>
                  <a:pt x="10415887" y="4943582"/>
                </a:lnTo>
                <a:lnTo>
                  <a:pt x="10415562" y="4893183"/>
                </a:lnTo>
                <a:lnTo>
                  <a:pt x="10416284" y="4846059"/>
                </a:lnTo>
                <a:lnTo>
                  <a:pt x="10418102" y="4801336"/>
                </a:lnTo>
                <a:lnTo>
                  <a:pt x="10421062" y="4758137"/>
                </a:lnTo>
                <a:lnTo>
                  <a:pt x="10425214" y="4715586"/>
                </a:lnTo>
                <a:lnTo>
                  <a:pt x="10430603" y="4672806"/>
                </a:lnTo>
                <a:lnTo>
                  <a:pt x="10437279" y="4628921"/>
                </a:lnTo>
                <a:lnTo>
                  <a:pt x="10445288" y="4583055"/>
                </a:lnTo>
                <a:lnTo>
                  <a:pt x="10454678" y="4534331"/>
                </a:lnTo>
                <a:lnTo>
                  <a:pt x="10465496" y="4481874"/>
                </a:lnTo>
                <a:lnTo>
                  <a:pt x="10477792" y="4424807"/>
                </a:lnTo>
                <a:lnTo>
                  <a:pt x="10491611" y="4362253"/>
                </a:lnTo>
                <a:lnTo>
                  <a:pt x="10507002" y="4293336"/>
                </a:lnTo>
                <a:lnTo>
                  <a:pt x="10523198" y="4222966"/>
                </a:lnTo>
                <a:lnTo>
                  <a:pt x="10539418" y="4156525"/>
                </a:lnTo>
                <a:lnTo>
                  <a:pt x="10555686" y="4093847"/>
                </a:lnTo>
                <a:lnTo>
                  <a:pt x="10572026" y="4034764"/>
                </a:lnTo>
                <a:lnTo>
                  <a:pt x="10588460" y="3979110"/>
                </a:lnTo>
                <a:lnTo>
                  <a:pt x="10605014" y="3926719"/>
                </a:lnTo>
                <a:lnTo>
                  <a:pt x="10621710" y="3877423"/>
                </a:lnTo>
                <a:lnTo>
                  <a:pt x="10638574" y="3831056"/>
                </a:lnTo>
                <a:lnTo>
                  <a:pt x="10655627" y="3787451"/>
                </a:lnTo>
                <a:lnTo>
                  <a:pt x="10672895" y="3746442"/>
                </a:lnTo>
                <a:lnTo>
                  <a:pt x="10690402" y="3707862"/>
                </a:lnTo>
                <a:lnTo>
                  <a:pt x="10708170" y="3671544"/>
                </a:lnTo>
                <a:lnTo>
                  <a:pt x="10726223" y="3637322"/>
                </a:lnTo>
                <a:lnTo>
                  <a:pt x="10763284" y="3574496"/>
                </a:lnTo>
                <a:lnTo>
                  <a:pt x="10801773" y="3518053"/>
                </a:lnTo>
                <a:lnTo>
                  <a:pt x="10841881" y="3466657"/>
                </a:lnTo>
                <a:lnTo>
                  <a:pt x="10884828" y="3417446"/>
                </a:lnTo>
                <a:lnTo>
                  <a:pt x="10935796" y="3361505"/>
                </a:lnTo>
                <a:lnTo>
                  <a:pt x="10963795" y="3331286"/>
                </a:lnTo>
                <a:lnTo>
                  <a:pt x="10992975" y="3300057"/>
                </a:lnTo>
                <a:lnTo>
                  <a:pt x="11022965" y="3268186"/>
                </a:lnTo>
                <a:lnTo>
                  <a:pt x="11053392" y="3236038"/>
                </a:lnTo>
                <a:lnTo>
                  <a:pt x="11083886" y="3203981"/>
                </a:lnTo>
                <a:lnTo>
                  <a:pt x="11114076" y="3172381"/>
                </a:lnTo>
                <a:lnTo>
                  <a:pt x="11143589" y="3141605"/>
                </a:lnTo>
                <a:lnTo>
                  <a:pt x="11172055" y="3112019"/>
                </a:lnTo>
                <a:lnTo>
                  <a:pt x="11199101" y="3083991"/>
                </a:lnTo>
                <a:lnTo>
                  <a:pt x="11247450" y="3034074"/>
                </a:lnTo>
                <a:lnTo>
                  <a:pt x="11285664" y="2994787"/>
                </a:lnTo>
                <a:lnTo>
                  <a:pt x="11317482" y="2962204"/>
                </a:lnTo>
                <a:lnTo>
                  <a:pt x="11319802" y="2959836"/>
                </a:lnTo>
                <a:lnTo>
                  <a:pt x="11370602" y="2959836"/>
                </a:lnTo>
                <a:lnTo>
                  <a:pt x="13342950" y="690549"/>
                </a:lnTo>
                <a:lnTo>
                  <a:pt x="13345629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8036" y="1223705"/>
            <a:ext cx="8513319" cy="5405320"/>
          </a:xfrm>
          <a:custGeom>
            <a:avLst/>
            <a:gdLst/>
            <a:ahLst/>
            <a:cxnLst/>
            <a:rect l="l" t="t" r="r" b="b"/>
            <a:pathLst>
              <a:path w="18634710" h="12192000">
                <a:moveTo>
                  <a:pt x="14683762" y="10604500"/>
                </a:moveTo>
                <a:lnTo>
                  <a:pt x="14427433" y="10604500"/>
                </a:lnTo>
                <a:lnTo>
                  <a:pt x="14430717" y="10617200"/>
                </a:lnTo>
                <a:lnTo>
                  <a:pt x="14436446" y="10617200"/>
                </a:lnTo>
                <a:lnTo>
                  <a:pt x="14438982" y="10629900"/>
                </a:lnTo>
                <a:lnTo>
                  <a:pt x="14441358" y="10642600"/>
                </a:lnTo>
                <a:lnTo>
                  <a:pt x="14443622" y="10642600"/>
                </a:lnTo>
                <a:lnTo>
                  <a:pt x="14450190" y="10680700"/>
                </a:lnTo>
                <a:lnTo>
                  <a:pt x="14452456" y="10693400"/>
                </a:lnTo>
                <a:lnTo>
                  <a:pt x="14454836" y="10706100"/>
                </a:lnTo>
                <a:lnTo>
                  <a:pt x="14460121" y="10744200"/>
                </a:lnTo>
                <a:lnTo>
                  <a:pt x="14463117" y="10756900"/>
                </a:lnTo>
                <a:lnTo>
                  <a:pt x="14466409" y="10769600"/>
                </a:lnTo>
                <a:lnTo>
                  <a:pt x="14470043" y="10795000"/>
                </a:lnTo>
                <a:lnTo>
                  <a:pt x="14474063" y="10820400"/>
                </a:lnTo>
                <a:lnTo>
                  <a:pt x="14478517" y="10845800"/>
                </a:lnTo>
                <a:lnTo>
                  <a:pt x="14483448" y="10858500"/>
                </a:lnTo>
                <a:lnTo>
                  <a:pt x="14490141" y="10896600"/>
                </a:lnTo>
                <a:lnTo>
                  <a:pt x="14498674" y="10947400"/>
                </a:lnTo>
                <a:lnTo>
                  <a:pt x="14508812" y="10998200"/>
                </a:lnTo>
                <a:lnTo>
                  <a:pt x="14520318" y="11074400"/>
                </a:lnTo>
                <a:lnTo>
                  <a:pt x="14532957" y="11150600"/>
                </a:lnTo>
                <a:lnTo>
                  <a:pt x="14546491" y="11226800"/>
                </a:lnTo>
                <a:lnTo>
                  <a:pt x="14560685" y="11315700"/>
                </a:lnTo>
                <a:lnTo>
                  <a:pt x="14575303" y="11417300"/>
                </a:lnTo>
                <a:lnTo>
                  <a:pt x="14590108" y="11506200"/>
                </a:lnTo>
                <a:lnTo>
                  <a:pt x="14604865" y="11595100"/>
                </a:lnTo>
                <a:lnTo>
                  <a:pt x="14619337" y="11696700"/>
                </a:lnTo>
                <a:lnTo>
                  <a:pt x="14633288" y="11785600"/>
                </a:lnTo>
                <a:lnTo>
                  <a:pt x="14646482" y="11861800"/>
                </a:lnTo>
                <a:lnTo>
                  <a:pt x="14658683" y="11950700"/>
                </a:lnTo>
                <a:lnTo>
                  <a:pt x="14679162" y="12077700"/>
                </a:lnTo>
                <a:lnTo>
                  <a:pt x="14697811" y="12192000"/>
                </a:lnTo>
                <a:lnTo>
                  <a:pt x="14943340" y="12141200"/>
                </a:lnTo>
                <a:lnTo>
                  <a:pt x="14877919" y="11772900"/>
                </a:lnTo>
                <a:lnTo>
                  <a:pt x="14850138" y="11620500"/>
                </a:lnTo>
                <a:lnTo>
                  <a:pt x="14825376" y="11480800"/>
                </a:lnTo>
                <a:lnTo>
                  <a:pt x="14803434" y="11353800"/>
                </a:lnTo>
                <a:lnTo>
                  <a:pt x="14784112" y="11252200"/>
                </a:lnTo>
                <a:lnTo>
                  <a:pt x="14767209" y="11150600"/>
                </a:lnTo>
                <a:lnTo>
                  <a:pt x="14752525" y="11061700"/>
                </a:lnTo>
                <a:lnTo>
                  <a:pt x="14739861" y="10985500"/>
                </a:lnTo>
                <a:lnTo>
                  <a:pt x="14729017" y="10922000"/>
                </a:lnTo>
                <a:lnTo>
                  <a:pt x="14719791" y="10871200"/>
                </a:lnTo>
                <a:lnTo>
                  <a:pt x="14711985" y="10820400"/>
                </a:lnTo>
                <a:lnTo>
                  <a:pt x="14705398" y="10782300"/>
                </a:lnTo>
                <a:lnTo>
                  <a:pt x="14699831" y="10744200"/>
                </a:lnTo>
                <a:lnTo>
                  <a:pt x="14695082" y="10706100"/>
                </a:lnTo>
                <a:lnTo>
                  <a:pt x="14690953" y="10668000"/>
                </a:lnTo>
                <a:lnTo>
                  <a:pt x="14687243" y="10642600"/>
                </a:lnTo>
                <a:lnTo>
                  <a:pt x="14683762" y="10604500"/>
                </a:lnTo>
                <a:close/>
              </a:path>
              <a:path w="18634710" h="12192000">
                <a:moveTo>
                  <a:pt x="0" y="1752600"/>
                </a:moveTo>
                <a:lnTo>
                  <a:pt x="29298" y="2108200"/>
                </a:lnTo>
                <a:lnTo>
                  <a:pt x="1668805" y="2692400"/>
                </a:lnTo>
                <a:lnTo>
                  <a:pt x="2218994" y="2933700"/>
                </a:lnTo>
                <a:lnTo>
                  <a:pt x="2447594" y="3124200"/>
                </a:lnTo>
                <a:lnTo>
                  <a:pt x="2485694" y="3289300"/>
                </a:lnTo>
                <a:lnTo>
                  <a:pt x="2314244" y="3721100"/>
                </a:lnTo>
                <a:lnTo>
                  <a:pt x="1806244" y="4521200"/>
                </a:lnTo>
                <a:lnTo>
                  <a:pt x="1634794" y="5537200"/>
                </a:lnTo>
                <a:lnTo>
                  <a:pt x="1507794" y="6781800"/>
                </a:lnTo>
                <a:lnTo>
                  <a:pt x="1486789" y="7150100"/>
                </a:lnTo>
                <a:lnTo>
                  <a:pt x="1168069" y="8928100"/>
                </a:lnTo>
                <a:lnTo>
                  <a:pt x="834694" y="10896600"/>
                </a:lnTo>
                <a:lnTo>
                  <a:pt x="1222159" y="10985500"/>
                </a:lnTo>
                <a:lnTo>
                  <a:pt x="1888909" y="6858000"/>
                </a:lnTo>
                <a:lnTo>
                  <a:pt x="1896281" y="6858000"/>
                </a:lnTo>
                <a:lnTo>
                  <a:pt x="1898256" y="6845300"/>
                </a:lnTo>
                <a:lnTo>
                  <a:pt x="1901596" y="6845300"/>
                </a:lnTo>
                <a:lnTo>
                  <a:pt x="1902999" y="6832600"/>
                </a:lnTo>
                <a:lnTo>
                  <a:pt x="1904250" y="6832600"/>
                </a:lnTo>
                <a:lnTo>
                  <a:pt x="1905368" y="6819900"/>
                </a:lnTo>
                <a:lnTo>
                  <a:pt x="1906371" y="6807200"/>
                </a:lnTo>
                <a:lnTo>
                  <a:pt x="1907279" y="6807200"/>
                </a:lnTo>
                <a:lnTo>
                  <a:pt x="1908111" y="6794500"/>
                </a:lnTo>
                <a:lnTo>
                  <a:pt x="1908886" y="6769100"/>
                </a:lnTo>
                <a:lnTo>
                  <a:pt x="1910340" y="6743700"/>
                </a:lnTo>
                <a:lnTo>
                  <a:pt x="1911794" y="6692900"/>
                </a:lnTo>
                <a:lnTo>
                  <a:pt x="1912569" y="6667500"/>
                </a:lnTo>
                <a:lnTo>
                  <a:pt x="1914309" y="6591300"/>
                </a:lnTo>
                <a:lnTo>
                  <a:pt x="1915537" y="6553200"/>
                </a:lnTo>
                <a:lnTo>
                  <a:pt x="1919459" y="6438900"/>
                </a:lnTo>
                <a:lnTo>
                  <a:pt x="1922030" y="6362700"/>
                </a:lnTo>
                <a:lnTo>
                  <a:pt x="1924925" y="6286500"/>
                </a:lnTo>
                <a:lnTo>
                  <a:pt x="1928082" y="6197600"/>
                </a:lnTo>
                <a:lnTo>
                  <a:pt x="1931439" y="6121400"/>
                </a:lnTo>
                <a:lnTo>
                  <a:pt x="1934933" y="6032500"/>
                </a:lnTo>
                <a:lnTo>
                  <a:pt x="1938504" y="5930900"/>
                </a:lnTo>
                <a:lnTo>
                  <a:pt x="1942090" y="5842000"/>
                </a:lnTo>
                <a:lnTo>
                  <a:pt x="1949056" y="5676900"/>
                </a:lnTo>
                <a:lnTo>
                  <a:pt x="1955336" y="5524500"/>
                </a:lnTo>
                <a:lnTo>
                  <a:pt x="1965109" y="5283200"/>
                </a:lnTo>
                <a:lnTo>
                  <a:pt x="1966928" y="5232400"/>
                </a:lnTo>
                <a:lnTo>
                  <a:pt x="1968614" y="5194300"/>
                </a:lnTo>
                <a:lnTo>
                  <a:pt x="1971814" y="5118100"/>
                </a:lnTo>
                <a:lnTo>
                  <a:pt x="1975167" y="5067300"/>
                </a:lnTo>
                <a:lnTo>
                  <a:pt x="1979129" y="5016500"/>
                </a:lnTo>
                <a:lnTo>
                  <a:pt x="1984159" y="4978400"/>
                </a:lnTo>
                <a:lnTo>
                  <a:pt x="1987216" y="4953000"/>
                </a:lnTo>
                <a:lnTo>
                  <a:pt x="1990712" y="4940300"/>
                </a:lnTo>
                <a:lnTo>
                  <a:pt x="1994703" y="4927600"/>
                </a:lnTo>
                <a:lnTo>
                  <a:pt x="1999246" y="4914900"/>
                </a:lnTo>
                <a:lnTo>
                  <a:pt x="2004399" y="4902200"/>
                </a:lnTo>
                <a:lnTo>
                  <a:pt x="2010219" y="4876800"/>
                </a:lnTo>
                <a:lnTo>
                  <a:pt x="2016763" y="4864100"/>
                </a:lnTo>
                <a:lnTo>
                  <a:pt x="2024087" y="4851400"/>
                </a:lnTo>
                <a:lnTo>
                  <a:pt x="2032250" y="4826000"/>
                </a:lnTo>
                <a:lnTo>
                  <a:pt x="2041309" y="4813300"/>
                </a:lnTo>
                <a:lnTo>
                  <a:pt x="2052424" y="4787900"/>
                </a:lnTo>
                <a:lnTo>
                  <a:pt x="2066607" y="4762500"/>
                </a:lnTo>
                <a:lnTo>
                  <a:pt x="2083685" y="4724400"/>
                </a:lnTo>
                <a:lnTo>
                  <a:pt x="2103488" y="4686300"/>
                </a:lnTo>
                <a:lnTo>
                  <a:pt x="2125843" y="4635500"/>
                </a:lnTo>
                <a:lnTo>
                  <a:pt x="2150579" y="4597400"/>
                </a:lnTo>
                <a:lnTo>
                  <a:pt x="2177526" y="4546600"/>
                </a:lnTo>
                <a:lnTo>
                  <a:pt x="2206510" y="4495800"/>
                </a:lnTo>
                <a:lnTo>
                  <a:pt x="2237362" y="4432300"/>
                </a:lnTo>
                <a:lnTo>
                  <a:pt x="2269909" y="4381500"/>
                </a:lnTo>
                <a:lnTo>
                  <a:pt x="2303980" y="4318000"/>
                </a:lnTo>
                <a:lnTo>
                  <a:pt x="2339403" y="4267200"/>
                </a:lnTo>
                <a:lnTo>
                  <a:pt x="2376008" y="4203700"/>
                </a:lnTo>
                <a:lnTo>
                  <a:pt x="2413622" y="4152900"/>
                </a:lnTo>
                <a:lnTo>
                  <a:pt x="2452074" y="4089400"/>
                </a:lnTo>
                <a:lnTo>
                  <a:pt x="2491193" y="4038600"/>
                </a:lnTo>
                <a:lnTo>
                  <a:pt x="2530808" y="3975100"/>
                </a:lnTo>
                <a:lnTo>
                  <a:pt x="2610837" y="3873500"/>
                </a:lnTo>
                <a:lnTo>
                  <a:pt x="2650909" y="3835400"/>
                </a:lnTo>
                <a:lnTo>
                  <a:pt x="2688441" y="3784600"/>
                </a:lnTo>
                <a:lnTo>
                  <a:pt x="2750457" y="3721100"/>
                </a:lnTo>
                <a:lnTo>
                  <a:pt x="2776131" y="3695700"/>
                </a:lnTo>
                <a:lnTo>
                  <a:pt x="2799042" y="3670300"/>
                </a:lnTo>
                <a:lnTo>
                  <a:pt x="2819787" y="3644900"/>
                </a:lnTo>
                <a:lnTo>
                  <a:pt x="2838960" y="3619500"/>
                </a:lnTo>
                <a:lnTo>
                  <a:pt x="2857157" y="3606800"/>
                </a:lnTo>
                <a:lnTo>
                  <a:pt x="2874972" y="3594100"/>
                </a:lnTo>
                <a:lnTo>
                  <a:pt x="2893002" y="3568700"/>
                </a:lnTo>
                <a:lnTo>
                  <a:pt x="2911842" y="3556000"/>
                </a:lnTo>
                <a:lnTo>
                  <a:pt x="2932087" y="3543300"/>
                </a:lnTo>
                <a:lnTo>
                  <a:pt x="2954331" y="3530600"/>
                </a:lnTo>
                <a:lnTo>
                  <a:pt x="2979172" y="3517900"/>
                </a:lnTo>
                <a:lnTo>
                  <a:pt x="3007203" y="3492500"/>
                </a:lnTo>
                <a:lnTo>
                  <a:pt x="3039021" y="3479800"/>
                </a:lnTo>
                <a:lnTo>
                  <a:pt x="3075220" y="3454400"/>
                </a:lnTo>
                <a:lnTo>
                  <a:pt x="3116395" y="3429000"/>
                </a:lnTo>
                <a:lnTo>
                  <a:pt x="3163143" y="3403600"/>
                </a:lnTo>
                <a:lnTo>
                  <a:pt x="3216059" y="3378200"/>
                </a:lnTo>
                <a:lnTo>
                  <a:pt x="3272117" y="3340100"/>
                </a:lnTo>
                <a:lnTo>
                  <a:pt x="3327723" y="3314700"/>
                </a:lnTo>
                <a:lnTo>
                  <a:pt x="3382615" y="3276600"/>
                </a:lnTo>
                <a:lnTo>
                  <a:pt x="3436531" y="3251200"/>
                </a:lnTo>
                <a:lnTo>
                  <a:pt x="3489208" y="3225800"/>
                </a:lnTo>
                <a:lnTo>
                  <a:pt x="3540385" y="3200400"/>
                </a:lnTo>
                <a:lnTo>
                  <a:pt x="3589800" y="3175000"/>
                </a:lnTo>
                <a:lnTo>
                  <a:pt x="3637191" y="3162300"/>
                </a:lnTo>
                <a:lnTo>
                  <a:pt x="3682295" y="3136900"/>
                </a:lnTo>
                <a:lnTo>
                  <a:pt x="3724852" y="3124200"/>
                </a:lnTo>
                <a:lnTo>
                  <a:pt x="3764599" y="3098800"/>
                </a:lnTo>
                <a:lnTo>
                  <a:pt x="3801275" y="3086100"/>
                </a:lnTo>
                <a:lnTo>
                  <a:pt x="3834616" y="3073400"/>
                </a:lnTo>
                <a:lnTo>
                  <a:pt x="3864362" y="3060700"/>
                </a:lnTo>
                <a:lnTo>
                  <a:pt x="3152444" y="3060700"/>
                </a:lnTo>
                <a:lnTo>
                  <a:pt x="2958769" y="2908300"/>
                </a:lnTo>
                <a:lnTo>
                  <a:pt x="2765094" y="2908300"/>
                </a:lnTo>
                <a:lnTo>
                  <a:pt x="2352344" y="2641600"/>
                </a:lnTo>
                <a:lnTo>
                  <a:pt x="1799894" y="2400300"/>
                </a:lnTo>
                <a:lnTo>
                  <a:pt x="1839965" y="2324100"/>
                </a:lnTo>
                <a:lnTo>
                  <a:pt x="1536369" y="2324100"/>
                </a:lnTo>
                <a:lnTo>
                  <a:pt x="0" y="1752600"/>
                </a:lnTo>
                <a:close/>
              </a:path>
              <a:path w="18634710" h="12192000">
                <a:moveTo>
                  <a:pt x="14934866" y="8013700"/>
                </a:moveTo>
                <a:lnTo>
                  <a:pt x="14931866" y="8013700"/>
                </a:lnTo>
                <a:lnTo>
                  <a:pt x="14868309" y="8140700"/>
                </a:lnTo>
                <a:lnTo>
                  <a:pt x="14962744" y="8140700"/>
                </a:lnTo>
                <a:lnTo>
                  <a:pt x="14970422" y="8153400"/>
                </a:lnTo>
                <a:lnTo>
                  <a:pt x="14977155" y="8153400"/>
                </a:lnTo>
                <a:lnTo>
                  <a:pt x="14983449" y="8166100"/>
                </a:lnTo>
                <a:lnTo>
                  <a:pt x="14989814" y="8178800"/>
                </a:lnTo>
                <a:lnTo>
                  <a:pt x="14996759" y="8191500"/>
                </a:lnTo>
                <a:lnTo>
                  <a:pt x="15008296" y="8216900"/>
                </a:lnTo>
                <a:lnTo>
                  <a:pt x="15014558" y="8229600"/>
                </a:lnTo>
                <a:lnTo>
                  <a:pt x="15016752" y="8242300"/>
                </a:lnTo>
                <a:lnTo>
                  <a:pt x="15016084" y="8255000"/>
                </a:lnTo>
                <a:lnTo>
                  <a:pt x="15013758" y="8255000"/>
                </a:lnTo>
                <a:lnTo>
                  <a:pt x="15010982" y="8267700"/>
                </a:lnTo>
                <a:lnTo>
                  <a:pt x="15008959" y="8267700"/>
                </a:lnTo>
                <a:lnTo>
                  <a:pt x="14691106" y="8940800"/>
                </a:lnTo>
                <a:lnTo>
                  <a:pt x="14651351" y="9055100"/>
                </a:lnTo>
                <a:lnTo>
                  <a:pt x="14634475" y="9093200"/>
                </a:lnTo>
                <a:lnTo>
                  <a:pt x="14619440" y="9144000"/>
                </a:lnTo>
                <a:lnTo>
                  <a:pt x="14606127" y="9182100"/>
                </a:lnTo>
                <a:lnTo>
                  <a:pt x="14594416" y="9207500"/>
                </a:lnTo>
                <a:lnTo>
                  <a:pt x="14584187" y="9245600"/>
                </a:lnTo>
                <a:lnTo>
                  <a:pt x="14575322" y="9271000"/>
                </a:lnTo>
                <a:lnTo>
                  <a:pt x="14567700" y="9283700"/>
                </a:lnTo>
                <a:lnTo>
                  <a:pt x="14561202" y="9309100"/>
                </a:lnTo>
                <a:lnTo>
                  <a:pt x="14547258" y="9347200"/>
                </a:lnTo>
                <a:lnTo>
                  <a:pt x="14539129" y="9385300"/>
                </a:lnTo>
                <a:lnTo>
                  <a:pt x="14537154" y="9385300"/>
                </a:lnTo>
                <a:lnTo>
                  <a:pt x="14535347" y="9398000"/>
                </a:lnTo>
                <a:lnTo>
                  <a:pt x="14533588" y="9410700"/>
                </a:lnTo>
                <a:lnTo>
                  <a:pt x="14531759" y="9423400"/>
                </a:lnTo>
                <a:lnTo>
                  <a:pt x="14524822" y="9461500"/>
                </a:lnTo>
                <a:lnTo>
                  <a:pt x="14515699" y="9499600"/>
                </a:lnTo>
                <a:lnTo>
                  <a:pt x="14512239" y="9512300"/>
                </a:lnTo>
                <a:lnTo>
                  <a:pt x="14508594" y="9537700"/>
                </a:lnTo>
                <a:lnTo>
                  <a:pt x="14504777" y="9550400"/>
                </a:lnTo>
                <a:lnTo>
                  <a:pt x="14500802" y="9575800"/>
                </a:lnTo>
                <a:lnTo>
                  <a:pt x="14496685" y="9588500"/>
                </a:lnTo>
                <a:lnTo>
                  <a:pt x="14492439" y="9613900"/>
                </a:lnTo>
                <a:lnTo>
                  <a:pt x="14488079" y="9626600"/>
                </a:lnTo>
                <a:lnTo>
                  <a:pt x="14483619" y="9652000"/>
                </a:lnTo>
                <a:lnTo>
                  <a:pt x="14479073" y="9664700"/>
                </a:lnTo>
                <a:lnTo>
                  <a:pt x="14474456" y="9690100"/>
                </a:lnTo>
                <a:lnTo>
                  <a:pt x="14469782" y="9702800"/>
                </a:lnTo>
                <a:lnTo>
                  <a:pt x="14465065" y="9728200"/>
                </a:lnTo>
                <a:lnTo>
                  <a:pt x="14460319" y="9753600"/>
                </a:lnTo>
                <a:lnTo>
                  <a:pt x="14455559" y="9766300"/>
                </a:lnTo>
                <a:lnTo>
                  <a:pt x="14451076" y="9791700"/>
                </a:lnTo>
                <a:lnTo>
                  <a:pt x="14443693" y="9855200"/>
                </a:lnTo>
                <a:lnTo>
                  <a:pt x="14440725" y="9893300"/>
                </a:lnTo>
                <a:lnTo>
                  <a:pt x="14438195" y="9931400"/>
                </a:lnTo>
                <a:lnTo>
                  <a:pt x="14436070" y="9982200"/>
                </a:lnTo>
                <a:lnTo>
                  <a:pt x="14434317" y="10020300"/>
                </a:lnTo>
                <a:lnTo>
                  <a:pt x="14432902" y="10071100"/>
                </a:lnTo>
                <a:lnTo>
                  <a:pt x="14430952" y="10160000"/>
                </a:lnTo>
                <a:lnTo>
                  <a:pt x="14430351" y="10210800"/>
                </a:lnTo>
                <a:lnTo>
                  <a:pt x="14429955" y="10261600"/>
                </a:lnTo>
                <a:lnTo>
                  <a:pt x="14429731" y="10299700"/>
                </a:lnTo>
                <a:lnTo>
                  <a:pt x="14429752" y="10401300"/>
                </a:lnTo>
                <a:lnTo>
                  <a:pt x="14429880" y="10426700"/>
                </a:lnTo>
                <a:lnTo>
                  <a:pt x="14430013" y="10439400"/>
                </a:lnTo>
                <a:lnTo>
                  <a:pt x="14430159" y="10464800"/>
                </a:lnTo>
                <a:lnTo>
                  <a:pt x="14428697" y="10464800"/>
                </a:lnTo>
                <a:lnTo>
                  <a:pt x="14411215" y="10477500"/>
                </a:lnTo>
                <a:lnTo>
                  <a:pt x="14403944" y="10490200"/>
                </a:lnTo>
                <a:lnTo>
                  <a:pt x="14376920" y="10490200"/>
                </a:lnTo>
                <a:lnTo>
                  <a:pt x="14358184" y="10502900"/>
                </a:lnTo>
                <a:lnTo>
                  <a:pt x="14287184" y="10502900"/>
                </a:lnTo>
                <a:lnTo>
                  <a:pt x="14260282" y="10515600"/>
                </a:lnTo>
                <a:lnTo>
                  <a:pt x="14150056" y="10515600"/>
                </a:lnTo>
                <a:lnTo>
                  <a:pt x="14124388" y="10528300"/>
                </a:lnTo>
                <a:lnTo>
                  <a:pt x="14022819" y="10528300"/>
                </a:lnTo>
                <a:lnTo>
                  <a:pt x="14065859" y="10642600"/>
                </a:lnTo>
                <a:lnTo>
                  <a:pt x="14156005" y="10629900"/>
                </a:lnTo>
                <a:lnTo>
                  <a:pt x="14194267" y="10617200"/>
                </a:lnTo>
                <a:lnTo>
                  <a:pt x="14258511" y="10617200"/>
                </a:lnTo>
                <a:lnTo>
                  <a:pt x="14285030" y="10604500"/>
                </a:lnTo>
                <a:lnTo>
                  <a:pt x="14683762" y="10604500"/>
                </a:lnTo>
                <a:lnTo>
                  <a:pt x="14680280" y="10566400"/>
                </a:lnTo>
                <a:lnTo>
                  <a:pt x="14672976" y="10502900"/>
                </a:lnTo>
                <a:lnTo>
                  <a:pt x="14669677" y="10464800"/>
                </a:lnTo>
                <a:lnTo>
                  <a:pt x="14666780" y="10426700"/>
                </a:lnTo>
                <a:lnTo>
                  <a:pt x="14664337" y="10388600"/>
                </a:lnTo>
                <a:lnTo>
                  <a:pt x="14662398" y="10350500"/>
                </a:lnTo>
                <a:lnTo>
                  <a:pt x="14661014" y="10312400"/>
                </a:lnTo>
                <a:lnTo>
                  <a:pt x="14660236" y="10274300"/>
                </a:lnTo>
                <a:lnTo>
                  <a:pt x="14660115" y="10236200"/>
                </a:lnTo>
                <a:lnTo>
                  <a:pt x="14660702" y="10198100"/>
                </a:lnTo>
                <a:lnTo>
                  <a:pt x="14662048" y="10160000"/>
                </a:lnTo>
                <a:lnTo>
                  <a:pt x="14664203" y="10121900"/>
                </a:lnTo>
                <a:lnTo>
                  <a:pt x="14667219" y="10071100"/>
                </a:lnTo>
                <a:lnTo>
                  <a:pt x="14671147" y="10033000"/>
                </a:lnTo>
                <a:lnTo>
                  <a:pt x="14676036" y="9982200"/>
                </a:lnTo>
                <a:lnTo>
                  <a:pt x="14681939" y="9944100"/>
                </a:lnTo>
                <a:lnTo>
                  <a:pt x="14688906" y="9893300"/>
                </a:lnTo>
                <a:lnTo>
                  <a:pt x="14696987" y="9842500"/>
                </a:lnTo>
                <a:lnTo>
                  <a:pt x="14706235" y="9791700"/>
                </a:lnTo>
                <a:lnTo>
                  <a:pt x="14716699" y="9728200"/>
                </a:lnTo>
                <a:lnTo>
                  <a:pt x="14728431" y="9677400"/>
                </a:lnTo>
                <a:lnTo>
                  <a:pt x="14740485" y="9613900"/>
                </a:lnTo>
                <a:lnTo>
                  <a:pt x="14751923" y="9563100"/>
                </a:lnTo>
                <a:lnTo>
                  <a:pt x="14762801" y="9512300"/>
                </a:lnTo>
                <a:lnTo>
                  <a:pt x="14773178" y="9474200"/>
                </a:lnTo>
                <a:lnTo>
                  <a:pt x="14783112" y="9423400"/>
                </a:lnTo>
                <a:lnTo>
                  <a:pt x="14792661" y="9385300"/>
                </a:lnTo>
                <a:lnTo>
                  <a:pt x="14801883" y="9359900"/>
                </a:lnTo>
                <a:lnTo>
                  <a:pt x="14810835" y="9321800"/>
                </a:lnTo>
                <a:lnTo>
                  <a:pt x="14819576" y="9296400"/>
                </a:lnTo>
                <a:lnTo>
                  <a:pt x="14828164" y="9271000"/>
                </a:lnTo>
                <a:lnTo>
                  <a:pt x="14853588" y="9194800"/>
                </a:lnTo>
                <a:lnTo>
                  <a:pt x="14862143" y="9169400"/>
                </a:lnTo>
                <a:lnTo>
                  <a:pt x="14888859" y="9093200"/>
                </a:lnTo>
                <a:lnTo>
                  <a:pt x="14908127" y="9042400"/>
                </a:lnTo>
                <a:lnTo>
                  <a:pt x="14918372" y="9017000"/>
                </a:lnTo>
                <a:lnTo>
                  <a:pt x="14929774" y="8978900"/>
                </a:lnTo>
                <a:lnTo>
                  <a:pt x="14942901" y="8953500"/>
                </a:lnTo>
                <a:lnTo>
                  <a:pt x="14957570" y="8915400"/>
                </a:lnTo>
                <a:lnTo>
                  <a:pt x="14973594" y="8877300"/>
                </a:lnTo>
                <a:lnTo>
                  <a:pt x="14990791" y="8839200"/>
                </a:lnTo>
                <a:lnTo>
                  <a:pt x="15008973" y="8801100"/>
                </a:lnTo>
                <a:lnTo>
                  <a:pt x="15027958" y="8763000"/>
                </a:lnTo>
                <a:lnTo>
                  <a:pt x="15047561" y="8724900"/>
                </a:lnTo>
                <a:lnTo>
                  <a:pt x="15067596" y="8686800"/>
                </a:lnTo>
                <a:lnTo>
                  <a:pt x="15128450" y="8572500"/>
                </a:lnTo>
                <a:lnTo>
                  <a:pt x="15148369" y="8534400"/>
                </a:lnTo>
                <a:lnTo>
                  <a:pt x="15167796" y="8509000"/>
                </a:lnTo>
                <a:lnTo>
                  <a:pt x="15186548" y="8470900"/>
                </a:lnTo>
                <a:lnTo>
                  <a:pt x="15204440" y="8432800"/>
                </a:lnTo>
                <a:lnTo>
                  <a:pt x="15221287" y="8407400"/>
                </a:lnTo>
                <a:lnTo>
                  <a:pt x="15236904" y="8382000"/>
                </a:lnTo>
                <a:lnTo>
                  <a:pt x="15251107" y="8356600"/>
                </a:lnTo>
                <a:lnTo>
                  <a:pt x="15263710" y="8331200"/>
                </a:lnTo>
                <a:lnTo>
                  <a:pt x="15273003" y="8318500"/>
                </a:lnTo>
                <a:lnTo>
                  <a:pt x="15282745" y="8305800"/>
                </a:lnTo>
                <a:lnTo>
                  <a:pt x="15292835" y="8293100"/>
                </a:lnTo>
                <a:lnTo>
                  <a:pt x="15313661" y="8255000"/>
                </a:lnTo>
                <a:lnTo>
                  <a:pt x="15334681" y="8216900"/>
                </a:lnTo>
                <a:lnTo>
                  <a:pt x="15355094" y="8191500"/>
                </a:lnTo>
                <a:lnTo>
                  <a:pt x="15382826" y="8140700"/>
                </a:lnTo>
                <a:lnTo>
                  <a:pt x="15420759" y="8077200"/>
                </a:lnTo>
                <a:lnTo>
                  <a:pt x="15439837" y="8064500"/>
                </a:lnTo>
                <a:lnTo>
                  <a:pt x="15456300" y="8064500"/>
                </a:lnTo>
                <a:lnTo>
                  <a:pt x="15470529" y="8051800"/>
                </a:lnTo>
                <a:lnTo>
                  <a:pt x="15482907" y="8051800"/>
                </a:lnTo>
                <a:lnTo>
                  <a:pt x="15493818" y="8039100"/>
                </a:lnTo>
                <a:lnTo>
                  <a:pt x="14961581" y="8039100"/>
                </a:lnTo>
                <a:lnTo>
                  <a:pt x="14951618" y="8026400"/>
                </a:lnTo>
                <a:lnTo>
                  <a:pt x="14938538" y="8026400"/>
                </a:lnTo>
                <a:lnTo>
                  <a:pt x="14934866" y="8013700"/>
                </a:lnTo>
                <a:close/>
              </a:path>
              <a:path w="18634710" h="12192000">
                <a:moveTo>
                  <a:pt x="9556266" y="1600200"/>
                </a:moveTo>
                <a:lnTo>
                  <a:pt x="9135008" y="1600200"/>
                </a:lnTo>
                <a:lnTo>
                  <a:pt x="11797157" y="3924300"/>
                </a:lnTo>
                <a:lnTo>
                  <a:pt x="11985409" y="4140200"/>
                </a:lnTo>
                <a:lnTo>
                  <a:pt x="13566559" y="5664200"/>
                </a:lnTo>
                <a:lnTo>
                  <a:pt x="13820559" y="5969000"/>
                </a:lnTo>
                <a:lnTo>
                  <a:pt x="15135009" y="7569200"/>
                </a:lnTo>
                <a:lnTo>
                  <a:pt x="15152374" y="7594600"/>
                </a:lnTo>
                <a:lnTo>
                  <a:pt x="15167791" y="7607300"/>
                </a:lnTo>
                <a:lnTo>
                  <a:pt x="15203748" y="7645400"/>
                </a:lnTo>
                <a:lnTo>
                  <a:pt x="15220534" y="7670800"/>
                </a:lnTo>
                <a:lnTo>
                  <a:pt x="15227190" y="7670800"/>
                </a:lnTo>
                <a:lnTo>
                  <a:pt x="15232874" y="7683500"/>
                </a:lnTo>
                <a:lnTo>
                  <a:pt x="15237725" y="7696200"/>
                </a:lnTo>
                <a:lnTo>
                  <a:pt x="15241883" y="7696200"/>
                </a:lnTo>
                <a:lnTo>
                  <a:pt x="15245487" y="7708900"/>
                </a:lnTo>
                <a:lnTo>
                  <a:pt x="15248677" y="7708900"/>
                </a:lnTo>
                <a:lnTo>
                  <a:pt x="15251592" y="7721600"/>
                </a:lnTo>
                <a:lnTo>
                  <a:pt x="15254371" y="7734300"/>
                </a:lnTo>
                <a:lnTo>
                  <a:pt x="15257154" y="7734300"/>
                </a:lnTo>
                <a:lnTo>
                  <a:pt x="15260081" y="7747000"/>
                </a:lnTo>
                <a:lnTo>
                  <a:pt x="15267976" y="7785100"/>
                </a:lnTo>
                <a:lnTo>
                  <a:pt x="15269413" y="7810500"/>
                </a:lnTo>
                <a:lnTo>
                  <a:pt x="15268919" y="7810500"/>
                </a:lnTo>
                <a:lnTo>
                  <a:pt x="15267589" y="7823200"/>
                </a:lnTo>
                <a:lnTo>
                  <a:pt x="15265402" y="7835900"/>
                </a:lnTo>
                <a:lnTo>
                  <a:pt x="15262335" y="7848600"/>
                </a:lnTo>
                <a:lnTo>
                  <a:pt x="15258368" y="7861300"/>
                </a:lnTo>
                <a:lnTo>
                  <a:pt x="15253479" y="7861300"/>
                </a:lnTo>
                <a:lnTo>
                  <a:pt x="15247647" y="7874000"/>
                </a:lnTo>
                <a:lnTo>
                  <a:pt x="15240850" y="7886700"/>
                </a:lnTo>
                <a:lnTo>
                  <a:pt x="15233068" y="7899400"/>
                </a:lnTo>
                <a:lnTo>
                  <a:pt x="15224279" y="7912100"/>
                </a:lnTo>
                <a:lnTo>
                  <a:pt x="15214462" y="7924800"/>
                </a:lnTo>
                <a:lnTo>
                  <a:pt x="15202041" y="7950200"/>
                </a:lnTo>
                <a:lnTo>
                  <a:pt x="15190983" y="7962900"/>
                </a:lnTo>
                <a:lnTo>
                  <a:pt x="15181072" y="7975600"/>
                </a:lnTo>
                <a:lnTo>
                  <a:pt x="15172086" y="7988300"/>
                </a:lnTo>
                <a:lnTo>
                  <a:pt x="15163807" y="7988300"/>
                </a:lnTo>
                <a:lnTo>
                  <a:pt x="15156016" y="8001000"/>
                </a:lnTo>
                <a:lnTo>
                  <a:pt x="15148494" y="8013700"/>
                </a:lnTo>
                <a:lnTo>
                  <a:pt x="15133380" y="8013700"/>
                </a:lnTo>
                <a:lnTo>
                  <a:pt x="15125350" y="8026400"/>
                </a:lnTo>
                <a:lnTo>
                  <a:pt x="15574249" y="8026400"/>
                </a:lnTo>
                <a:lnTo>
                  <a:pt x="15598369" y="8039100"/>
                </a:lnTo>
                <a:lnTo>
                  <a:pt x="15645086" y="8089900"/>
                </a:lnTo>
                <a:lnTo>
                  <a:pt x="15711824" y="8166100"/>
                </a:lnTo>
                <a:lnTo>
                  <a:pt x="15796004" y="8267700"/>
                </a:lnTo>
                <a:lnTo>
                  <a:pt x="15895051" y="8394700"/>
                </a:lnTo>
                <a:lnTo>
                  <a:pt x="16127431" y="8686800"/>
                </a:lnTo>
                <a:lnTo>
                  <a:pt x="16255611" y="8851900"/>
                </a:lnTo>
                <a:lnTo>
                  <a:pt x="16388347" y="9029700"/>
                </a:lnTo>
                <a:lnTo>
                  <a:pt x="16657180" y="9385300"/>
                </a:lnTo>
                <a:lnTo>
                  <a:pt x="16788122" y="9550400"/>
                </a:lnTo>
                <a:lnTo>
                  <a:pt x="16913311" y="9728200"/>
                </a:lnTo>
                <a:lnTo>
                  <a:pt x="17030171" y="9880600"/>
                </a:lnTo>
                <a:lnTo>
                  <a:pt x="17136123" y="10020300"/>
                </a:lnTo>
                <a:lnTo>
                  <a:pt x="17228590" y="10147300"/>
                </a:lnTo>
                <a:lnTo>
                  <a:pt x="17304996" y="10248900"/>
                </a:lnTo>
                <a:lnTo>
                  <a:pt x="17362762" y="10325100"/>
                </a:lnTo>
                <a:lnTo>
                  <a:pt x="17412068" y="10388600"/>
                </a:lnTo>
                <a:lnTo>
                  <a:pt x="17627727" y="10185400"/>
                </a:lnTo>
                <a:lnTo>
                  <a:pt x="17278578" y="9702800"/>
                </a:lnTo>
                <a:lnTo>
                  <a:pt x="17714286" y="9474200"/>
                </a:lnTo>
                <a:lnTo>
                  <a:pt x="17134801" y="9474200"/>
                </a:lnTo>
                <a:lnTo>
                  <a:pt x="15676575" y="7645400"/>
                </a:lnTo>
                <a:lnTo>
                  <a:pt x="15998769" y="7493000"/>
                </a:lnTo>
                <a:lnTo>
                  <a:pt x="15393708" y="7493000"/>
                </a:lnTo>
                <a:lnTo>
                  <a:pt x="14658644" y="6604000"/>
                </a:lnTo>
                <a:lnTo>
                  <a:pt x="14033169" y="5715000"/>
                </a:lnTo>
                <a:lnTo>
                  <a:pt x="14011929" y="5689600"/>
                </a:lnTo>
                <a:lnTo>
                  <a:pt x="13993417" y="5676900"/>
                </a:lnTo>
                <a:lnTo>
                  <a:pt x="13977444" y="5664200"/>
                </a:lnTo>
                <a:lnTo>
                  <a:pt x="13963823" y="5638800"/>
                </a:lnTo>
                <a:lnTo>
                  <a:pt x="13952368" y="5638800"/>
                </a:lnTo>
                <a:lnTo>
                  <a:pt x="13942890" y="5626100"/>
                </a:lnTo>
                <a:lnTo>
                  <a:pt x="13935202" y="5613400"/>
                </a:lnTo>
                <a:lnTo>
                  <a:pt x="13929117" y="5600700"/>
                </a:lnTo>
                <a:lnTo>
                  <a:pt x="13924447" y="5600700"/>
                </a:lnTo>
                <a:lnTo>
                  <a:pt x="13921006" y="5588000"/>
                </a:lnTo>
                <a:lnTo>
                  <a:pt x="13918605" y="5588000"/>
                </a:lnTo>
                <a:lnTo>
                  <a:pt x="13917058" y="5575300"/>
                </a:lnTo>
                <a:lnTo>
                  <a:pt x="13916176" y="5575300"/>
                </a:lnTo>
                <a:lnTo>
                  <a:pt x="13915773" y="5562600"/>
                </a:lnTo>
                <a:lnTo>
                  <a:pt x="13916417" y="5511800"/>
                </a:lnTo>
                <a:lnTo>
                  <a:pt x="13918178" y="5473700"/>
                </a:lnTo>
                <a:lnTo>
                  <a:pt x="13919193" y="5461000"/>
                </a:lnTo>
                <a:lnTo>
                  <a:pt x="13920170" y="5448300"/>
                </a:lnTo>
                <a:lnTo>
                  <a:pt x="13921908" y="5448300"/>
                </a:lnTo>
                <a:lnTo>
                  <a:pt x="13834173" y="5435600"/>
                </a:lnTo>
                <a:lnTo>
                  <a:pt x="13835664" y="5372100"/>
                </a:lnTo>
                <a:lnTo>
                  <a:pt x="13671219" y="5372100"/>
                </a:lnTo>
                <a:lnTo>
                  <a:pt x="12506223" y="4292600"/>
                </a:lnTo>
                <a:lnTo>
                  <a:pt x="12359944" y="4165600"/>
                </a:lnTo>
                <a:lnTo>
                  <a:pt x="12058319" y="3810000"/>
                </a:lnTo>
                <a:lnTo>
                  <a:pt x="11920423" y="3721100"/>
                </a:lnTo>
                <a:lnTo>
                  <a:pt x="9556266" y="1600200"/>
                </a:lnTo>
                <a:close/>
              </a:path>
              <a:path w="18634710" h="12192000">
                <a:moveTo>
                  <a:pt x="18613577" y="8699500"/>
                </a:moveTo>
                <a:lnTo>
                  <a:pt x="18336310" y="8826500"/>
                </a:lnTo>
                <a:lnTo>
                  <a:pt x="18334718" y="8828456"/>
                </a:lnTo>
                <a:lnTo>
                  <a:pt x="18340235" y="8839200"/>
                </a:lnTo>
                <a:lnTo>
                  <a:pt x="18204032" y="8900476"/>
                </a:lnTo>
                <a:lnTo>
                  <a:pt x="18123789" y="8940800"/>
                </a:lnTo>
                <a:lnTo>
                  <a:pt x="18120652" y="8940800"/>
                </a:lnTo>
                <a:lnTo>
                  <a:pt x="17134801" y="9474200"/>
                </a:lnTo>
                <a:lnTo>
                  <a:pt x="17714286" y="9474200"/>
                </a:lnTo>
                <a:lnTo>
                  <a:pt x="18634113" y="8991600"/>
                </a:lnTo>
                <a:lnTo>
                  <a:pt x="18613577" y="8699500"/>
                </a:lnTo>
                <a:close/>
              </a:path>
              <a:path w="18634710" h="12192000">
                <a:moveTo>
                  <a:pt x="17394569" y="6997700"/>
                </a:moveTo>
                <a:lnTo>
                  <a:pt x="17045901" y="6997700"/>
                </a:lnTo>
                <a:lnTo>
                  <a:pt x="18114403" y="8940800"/>
                </a:lnTo>
                <a:lnTo>
                  <a:pt x="18204032" y="8900476"/>
                </a:lnTo>
                <a:lnTo>
                  <a:pt x="18325973" y="8839200"/>
                </a:lnTo>
                <a:lnTo>
                  <a:pt x="18334718" y="8828456"/>
                </a:lnTo>
                <a:lnTo>
                  <a:pt x="17394569" y="6997700"/>
                </a:lnTo>
                <a:close/>
              </a:path>
              <a:path w="18634710" h="12192000">
                <a:moveTo>
                  <a:pt x="18334718" y="8828456"/>
                </a:moveTo>
                <a:lnTo>
                  <a:pt x="18325973" y="8839200"/>
                </a:lnTo>
                <a:lnTo>
                  <a:pt x="18204032" y="8900476"/>
                </a:lnTo>
                <a:lnTo>
                  <a:pt x="18340235" y="8839200"/>
                </a:lnTo>
                <a:lnTo>
                  <a:pt x="18334718" y="8828456"/>
                </a:lnTo>
                <a:close/>
              </a:path>
              <a:path w="18634710" h="12192000">
                <a:moveTo>
                  <a:pt x="15512770" y="8026400"/>
                </a:moveTo>
                <a:lnTo>
                  <a:pt x="15096740" y="8026400"/>
                </a:lnTo>
                <a:lnTo>
                  <a:pt x="15084966" y="8039100"/>
                </a:lnTo>
                <a:lnTo>
                  <a:pt x="15503645" y="8039100"/>
                </a:lnTo>
                <a:lnTo>
                  <a:pt x="15512770" y="8026400"/>
                </a:lnTo>
                <a:close/>
              </a:path>
              <a:path w="18634710" h="12192000">
                <a:moveTo>
                  <a:pt x="16827169" y="5892800"/>
                </a:moveTo>
                <a:lnTo>
                  <a:pt x="16496969" y="5892800"/>
                </a:lnTo>
                <a:lnTo>
                  <a:pt x="16939691" y="6743700"/>
                </a:lnTo>
                <a:lnTo>
                  <a:pt x="15393708" y="7493000"/>
                </a:lnTo>
                <a:lnTo>
                  <a:pt x="15998769" y="7493000"/>
                </a:lnTo>
                <a:lnTo>
                  <a:pt x="17045901" y="6997700"/>
                </a:lnTo>
                <a:lnTo>
                  <a:pt x="17394569" y="6997700"/>
                </a:lnTo>
                <a:lnTo>
                  <a:pt x="16827169" y="5892800"/>
                </a:lnTo>
                <a:close/>
              </a:path>
              <a:path w="18634710" h="12192000">
                <a:moveTo>
                  <a:pt x="13840434" y="5168900"/>
                </a:moveTo>
                <a:lnTo>
                  <a:pt x="13737894" y="5295900"/>
                </a:lnTo>
                <a:lnTo>
                  <a:pt x="13671219" y="5372100"/>
                </a:lnTo>
                <a:lnTo>
                  <a:pt x="13835664" y="5372100"/>
                </a:lnTo>
                <a:lnTo>
                  <a:pt x="13840434" y="5168900"/>
                </a:lnTo>
                <a:close/>
              </a:path>
              <a:path w="18634710" h="12192000">
                <a:moveTo>
                  <a:pt x="8015986" y="4203700"/>
                </a:moveTo>
                <a:lnTo>
                  <a:pt x="7832509" y="4203700"/>
                </a:lnTo>
                <a:lnTo>
                  <a:pt x="8226209" y="4559300"/>
                </a:lnTo>
                <a:lnTo>
                  <a:pt x="8156359" y="4686300"/>
                </a:lnTo>
                <a:lnTo>
                  <a:pt x="8518309" y="4775200"/>
                </a:lnTo>
                <a:lnTo>
                  <a:pt x="8594509" y="4432300"/>
                </a:lnTo>
                <a:lnTo>
                  <a:pt x="8130959" y="4318000"/>
                </a:lnTo>
                <a:lnTo>
                  <a:pt x="8015986" y="4203700"/>
                </a:lnTo>
                <a:close/>
              </a:path>
              <a:path w="18634710" h="12192000">
                <a:moveTo>
                  <a:pt x="7287828" y="3479800"/>
                </a:moveTo>
                <a:lnTo>
                  <a:pt x="7114959" y="3479800"/>
                </a:lnTo>
                <a:lnTo>
                  <a:pt x="7572159" y="3962400"/>
                </a:lnTo>
                <a:lnTo>
                  <a:pt x="7540409" y="4051300"/>
                </a:lnTo>
                <a:lnTo>
                  <a:pt x="7705509" y="4216400"/>
                </a:lnTo>
                <a:lnTo>
                  <a:pt x="7699159" y="4279900"/>
                </a:lnTo>
                <a:lnTo>
                  <a:pt x="7743050" y="4318000"/>
                </a:lnTo>
                <a:lnTo>
                  <a:pt x="7832509" y="4203700"/>
                </a:lnTo>
                <a:lnTo>
                  <a:pt x="8015986" y="4203700"/>
                </a:lnTo>
                <a:lnTo>
                  <a:pt x="7287828" y="3479800"/>
                </a:lnTo>
                <a:close/>
              </a:path>
              <a:path w="18634710" h="12192000">
                <a:moveTo>
                  <a:pt x="6495827" y="2057400"/>
                </a:moveTo>
                <a:lnTo>
                  <a:pt x="6214846" y="2057400"/>
                </a:lnTo>
                <a:lnTo>
                  <a:pt x="6226213" y="2070100"/>
                </a:lnTo>
                <a:lnTo>
                  <a:pt x="6283109" y="2070100"/>
                </a:lnTo>
                <a:lnTo>
                  <a:pt x="6301114" y="2082800"/>
                </a:lnTo>
                <a:lnTo>
                  <a:pt x="6320663" y="2082800"/>
                </a:lnTo>
                <a:lnTo>
                  <a:pt x="6341487" y="2108200"/>
                </a:lnTo>
                <a:lnTo>
                  <a:pt x="6363322" y="2120900"/>
                </a:lnTo>
                <a:lnTo>
                  <a:pt x="6385899" y="2146300"/>
                </a:lnTo>
                <a:lnTo>
                  <a:pt x="6455422" y="2222500"/>
                </a:lnTo>
                <a:lnTo>
                  <a:pt x="6478304" y="2247900"/>
                </a:lnTo>
                <a:lnTo>
                  <a:pt x="6500596" y="2273300"/>
                </a:lnTo>
                <a:lnTo>
                  <a:pt x="6522031" y="2311400"/>
                </a:lnTo>
                <a:lnTo>
                  <a:pt x="6542341" y="2336800"/>
                </a:lnTo>
                <a:lnTo>
                  <a:pt x="6561261" y="2362200"/>
                </a:lnTo>
                <a:lnTo>
                  <a:pt x="6578523" y="2387600"/>
                </a:lnTo>
                <a:lnTo>
                  <a:pt x="6593862" y="2413000"/>
                </a:lnTo>
                <a:lnTo>
                  <a:pt x="6607009" y="2425700"/>
                </a:lnTo>
                <a:lnTo>
                  <a:pt x="6632359" y="2463800"/>
                </a:lnTo>
                <a:lnTo>
                  <a:pt x="6676809" y="2578100"/>
                </a:lnTo>
                <a:lnTo>
                  <a:pt x="6803809" y="2921000"/>
                </a:lnTo>
                <a:lnTo>
                  <a:pt x="6809367" y="2933700"/>
                </a:lnTo>
                <a:lnTo>
                  <a:pt x="6813776" y="2959100"/>
                </a:lnTo>
                <a:lnTo>
                  <a:pt x="6817229" y="2971800"/>
                </a:lnTo>
                <a:lnTo>
                  <a:pt x="6819920" y="2984500"/>
                </a:lnTo>
                <a:lnTo>
                  <a:pt x="6822045" y="2984500"/>
                </a:lnTo>
                <a:lnTo>
                  <a:pt x="6823798" y="2997200"/>
                </a:lnTo>
                <a:lnTo>
                  <a:pt x="6826963" y="3022600"/>
                </a:lnTo>
                <a:lnTo>
                  <a:pt x="6828765" y="3022600"/>
                </a:lnTo>
                <a:lnTo>
                  <a:pt x="6817557" y="3060700"/>
                </a:lnTo>
                <a:lnTo>
                  <a:pt x="6774818" y="3111500"/>
                </a:lnTo>
                <a:lnTo>
                  <a:pt x="6763882" y="3124200"/>
                </a:lnTo>
                <a:lnTo>
                  <a:pt x="6754259" y="3124200"/>
                </a:lnTo>
                <a:lnTo>
                  <a:pt x="6746657" y="3136900"/>
                </a:lnTo>
                <a:lnTo>
                  <a:pt x="6741782" y="3136900"/>
                </a:lnTo>
                <a:lnTo>
                  <a:pt x="6962559" y="3390900"/>
                </a:lnTo>
                <a:lnTo>
                  <a:pt x="7064159" y="3505200"/>
                </a:lnTo>
                <a:lnTo>
                  <a:pt x="7114959" y="3479800"/>
                </a:lnTo>
                <a:lnTo>
                  <a:pt x="7287828" y="3479800"/>
                </a:lnTo>
                <a:lnTo>
                  <a:pt x="7045109" y="3238500"/>
                </a:lnTo>
                <a:lnTo>
                  <a:pt x="6810159" y="2463800"/>
                </a:lnTo>
                <a:lnTo>
                  <a:pt x="6495827" y="2057400"/>
                </a:lnTo>
                <a:close/>
              </a:path>
              <a:path w="18634710" h="12192000">
                <a:moveTo>
                  <a:pt x="5012994" y="1714500"/>
                </a:moveTo>
                <a:lnTo>
                  <a:pt x="4838369" y="1765300"/>
                </a:lnTo>
                <a:lnTo>
                  <a:pt x="4997119" y="2171700"/>
                </a:lnTo>
                <a:lnTo>
                  <a:pt x="4978069" y="2286000"/>
                </a:lnTo>
                <a:lnTo>
                  <a:pt x="4905044" y="2387600"/>
                </a:lnTo>
                <a:lnTo>
                  <a:pt x="4130471" y="2679700"/>
                </a:lnTo>
                <a:lnTo>
                  <a:pt x="3152444" y="3060700"/>
                </a:lnTo>
                <a:lnTo>
                  <a:pt x="3864362" y="3060700"/>
                </a:lnTo>
                <a:lnTo>
                  <a:pt x="3890250" y="3048000"/>
                </a:lnTo>
                <a:lnTo>
                  <a:pt x="3912019" y="3048000"/>
                </a:lnTo>
                <a:lnTo>
                  <a:pt x="3929406" y="3035300"/>
                </a:lnTo>
                <a:lnTo>
                  <a:pt x="3952659" y="3035300"/>
                </a:lnTo>
                <a:lnTo>
                  <a:pt x="4905159" y="2628900"/>
                </a:lnTo>
                <a:lnTo>
                  <a:pt x="5727561" y="2247900"/>
                </a:lnTo>
                <a:lnTo>
                  <a:pt x="5235244" y="2247900"/>
                </a:lnTo>
                <a:lnTo>
                  <a:pt x="5012994" y="1714500"/>
                </a:lnTo>
                <a:close/>
              </a:path>
              <a:path w="18634710" h="12192000">
                <a:moveTo>
                  <a:pt x="1872919" y="1701800"/>
                </a:moveTo>
                <a:lnTo>
                  <a:pt x="1742744" y="1892300"/>
                </a:lnTo>
                <a:lnTo>
                  <a:pt x="1536369" y="2324100"/>
                </a:lnTo>
                <a:lnTo>
                  <a:pt x="1839965" y="2324100"/>
                </a:lnTo>
                <a:lnTo>
                  <a:pt x="1993569" y="2032000"/>
                </a:lnTo>
                <a:lnTo>
                  <a:pt x="2155494" y="1778000"/>
                </a:lnTo>
                <a:lnTo>
                  <a:pt x="1872919" y="1701800"/>
                </a:lnTo>
                <a:close/>
              </a:path>
              <a:path w="18634710" h="12192000">
                <a:moveTo>
                  <a:pt x="6239471" y="1778000"/>
                </a:moveTo>
                <a:lnTo>
                  <a:pt x="5330494" y="2235200"/>
                </a:lnTo>
                <a:lnTo>
                  <a:pt x="5235244" y="2247900"/>
                </a:lnTo>
                <a:lnTo>
                  <a:pt x="5727561" y="2247900"/>
                </a:lnTo>
                <a:lnTo>
                  <a:pt x="6029109" y="2108200"/>
                </a:lnTo>
                <a:lnTo>
                  <a:pt x="6049048" y="2108200"/>
                </a:lnTo>
                <a:lnTo>
                  <a:pt x="6067082" y="2095500"/>
                </a:lnTo>
                <a:lnTo>
                  <a:pt x="6083401" y="2082800"/>
                </a:lnTo>
                <a:lnTo>
                  <a:pt x="6111659" y="2082800"/>
                </a:lnTo>
                <a:lnTo>
                  <a:pt x="6123978" y="2070100"/>
                </a:lnTo>
                <a:lnTo>
                  <a:pt x="6155982" y="2070100"/>
                </a:lnTo>
                <a:lnTo>
                  <a:pt x="6165634" y="2057400"/>
                </a:lnTo>
                <a:lnTo>
                  <a:pt x="6495827" y="2057400"/>
                </a:lnTo>
                <a:lnTo>
                  <a:pt x="6486004" y="2044700"/>
                </a:lnTo>
                <a:lnTo>
                  <a:pt x="7390862" y="2044700"/>
                </a:lnTo>
                <a:lnTo>
                  <a:pt x="8387517" y="1790700"/>
                </a:lnTo>
                <a:lnTo>
                  <a:pt x="7228255" y="1790700"/>
                </a:lnTo>
                <a:lnTo>
                  <a:pt x="6239471" y="1778000"/>
                </a:lnTo>
                <a:close/>
              </a:path>
              <a:path w="18634710" h="12192000">
                <a:moveTo>
                  <a:pt x="7390862" y="2044700"/>
                </a:moveTo>
                <a:lnTo>
                  <a:pt x="6486004" y="2044700"/>
                </a:lnTo>
                <a:lnTo>
                  <a:pt x="7291197" y="2070100"/>
                </a:lnTo>
                <a:lnTo>
                  <a:pt x="7390862" y="2044700"/>
                </a:lnTo>
                <a:close/>
              </a:path>
              <a:path w="18634710" h="12192000">
                <a:moveTo>
                  <a:pt x="7995094" y="177800"/>
                </a:moveTo>
                <a:lnTo>
                  <a:pt x="7837500" y="444500"/>
                </a:lnTo>
                <a:lnTo>
                  <a:pt x="8877973" y="1384300"/>
                </a:lnTo>
                <a:lnTo>
                  <a:pt x="7228255" y="1790700"/>
                </a:lnTo>
                <a:lnTo>
                  <a:pt x="8387517" y="1790700"/>
                </a:lnTo>
                <a:lnTo>
                  <a:pt x="9135008" y="1600200"/>
                </a:lnTo>
                <a:lnTo>
                  <a:pt x="9556266" y="1600200"/>
                </a:lnTo>
                <a:lnTo>
                  <a:pt x="9414700" y="1473200"/>
                </a:lnTo>
                <a:lnTo>
                  <a:pt x="9596447" y="1282700"/>
                </a:lnTo>
                <a:lnTo>
                  <a:pt x="9178594" y="1282700"/>
                </a:lnTo>
                <a:lnTo>
                  <a:pt x="7995094" y="177800"/>
                </a:lnTo>
                <a:close/>
              </a:path>
              <a:path w="18634710" h="12192000">
                <a:moveTo>
                  <a:pt x="10274236" y="0"/>
                </a:moveTo>
                <a:lnTo>
                  <a:pt x="10131704" y="355600"/>
                </a:lnTo>
                <a:lnTo>
                  <a:pt x="9178594" y="1282700"/>
                </a:lnTo>
                <a:lnTo>
                  <a:pt x="9596447" y="1282700"/>
                </a:lnTo>
                <a:lnTo>
                  <a:pt x="10347667" y="495300"/>
                </a:lnTo>
                <a:lnTo>
                  <a:pt x="10485882" y="101600"/>
                </a:lnTo>
                <a:lnTo>
                  <a:pt x="10274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8036" y="1222067"/>
            <a:ext cx="8513319" cy="5407009"/>
          </a:xfrm>
          <a:custGeom>
            <a:avLst/>
            <a:gdLst/>
            <a:ahLst/>
            <a:cxnLst/>
            <a:rect l="l" t="t" r="r" b="b"/>
            <a:pathLst>
              <a:path w="18634710" h="12195810">
                <a:moveTo>
                  <a:pt x="1222159" y="10979378"/>
                </a:moveTo>
                <a:lnTo>
                  <a:pt x="1888909" y="6858228"/>
                </a:lnTo>
                <a:lnTo>
                  <a:pt x="1891626" y="6855480"/>
                </a:lnTo>
                <a:lnTo>
                  <a:pt x="1894078" y="6852818"/>
                </a:lnTo>
                <a:lnTo>
                  <a:pt x="1906371" y="6810603"/>
                </a:lnTo>
                <a:lnTo>
                  <a:pt x="1908886" y="6771984"/>
                </a:lnTo>
                <a:lnTo>
                  <a:pt x="1911057" y="6712534"/>
                </a:lnTo>
                <a:lnTo>
                  <a:pt x="1912569" y="6658660"/>
                </a:lnTo>
                <a:lnTo>
                  <a:pt x="1914309" y="6591528"/>
                </a:lnTo>
                <a:lnTo>
                  <a:pt x="1915537" y="6548519"/>
                </a:lnTo>
                <a:lnTo>
                  <a:pt x="1917274" y="6494722"/>
                </a:lnTo>
                <a:lnTo>
                  <a:pt x="1919459" y="6431544"/>
                </a:lnTo>
                <a:lnTo>
                  <a:pt x="1922030" y="6360388"/>
                </a:lnTo>
                <a:lnTo>
                  <a:pt x="1924925" y="6282660"/>
                </a:lnTo>
                <a:lnTo>
                  <a:pt x="1928082" y="6199765"/>
                </a:lnTo>
                <a:lnTo>
                  <a:pt x="1931439" y="6113107"/>
                </a:lnTo>
                <a:lnTo>
                  <a:pt x="1934933" y="6024092"/>
                </a:lnTo>
                <a:lnTo>
                  <a:pt x="1938504" y="5934125"/>
                </a:lnTo>
                <a:lnTo>
                  <a:pt x="1942090" y="5844609"/>
                </a:lnTo>
                <a:lnTo>
                  <a:pt x="1945628" y="5756952"/>
                </a:lnTo>
                <a:lnTo>
                  <a:pt x="1949056" y="5672556"/>
                </a:lnTo>
                <a:lnTo>
                  <a:pt x="1952313" y="5592828"/>
                </a:lnTo>
                <a:lnTo>
                  <a:pt x="1955336" y="5519172"/>
                </a:lnTo>
                <a:lnTo>
                  <a:pt x="1958064" y="5452993"/>
                </a:lnTo>
                <a:lnTo>
                  <a:pt x="1960435" y="5395696"/>
                </a:lnTo>
                <a:lnTo>
                  <a:pt x="1962387" y="5348686"/>
                </a:lnTo>
                <a:lnTo>
                  <a:pt x="1964786" y="5291147"/>
                </a:lnTo>
                <a:lnTo>
                  <a:pt x="1965109" y="5283428"/>
                </a:lnTo>
                <a:lnTo>
                  <a:pt x="1966928" y="5235410"/>
                </a:lnTo>
                <a:lnTo>
                  <a:pt x="1968614" y="5192083"/>
                </a:lnTo>
                <a:lnTo>
                  <a:pt x="1970224" y="5153090"/>
                </a:lnTo>
                <a:lnTo>
                  <a:pt x="1973443" y="5086677"/>
                </a:lnTo>
                <a:lnTo>
                  <a:pt x="1977043" y="5033314"/>
                </a:lnTo>
                <a:lnTo>
                  <a:pt x="1981482" y="4990141"/>
                </a:lnTo>
                <a:lnTo>
                  <a:pt x="1990712" y="4938242"/>
                </a:lnTo>
                <a:lnTo>
                  <a:pt x="2004399" y="4893201"/>
                </a:lnTo>
                <a:lnTo>
                  <a:pt x="2024087" y="4845373"/>
                </a:lnTo>
                <a:lnTo>
                  <a:pt x="2041309" y="4807178"/>
                </a:lnTo>
                <a:lnTo>
                  <a:pt x="2066607" y="4753908"/>
                </a:lnTo>
                <a:lnTo>
                  <a:pt x="2083685" y="4719474"/>
                </a:lnTo>
                <a:lnTo>
                  <a:pt x="2103488" y="4680483"/>
                </a:lnTo>
                <a:lnTo>
                  <a:pt x="2125843" y="4637415"/>
                </a:lnTo>
                <a:lnTo>
                  <a:pt x="2150579" y="4590751"/>
                </a:lnTo>
                <a:lnTo>
                  <a:pt x="2177526" y="4540973"/>
                </a:lnTo>
                <a:lnTo>
                  <a:pt x="2206510" y="4488560"/>
                </a:lnTo>
                <a:lnTo>
                  <a:pt x="2237362" y="4433996"/>
                </a:lnTo>
                <a:lnTo>
                  <a:pt x="2269909" y="4377759"/>
                </a:lnTo>
                <a:lnTo>
                  <a:pt x="2303980" y="4320332"/>
                </a:lnTo>
                <a:lnTo>
                  <a:pt x="2339403" y="4262196"/>
                </a:lnTo>
                <a:lnTo>
                  <a:pt x="2376008" y="4203830"/>
                </a:lnTo>
                <a:lnTo>
                  <a:pt x="2413622" y="4145718"/>
                </a:lnTo>
                <a:lnTo>
                  <a:pt x="2452074" y="4088338"/>
                </a:lnTo>
                <a:lnTo>
                  <a:pt x="2491193" y="4032173"/>
                </a:lnTo>
                <a:lnTo>
                  <a:pt x="2530808" y="3977704"/>
                </a:lnTo>
                <a:lnTo>
                  <a:pt x="2570746" y="3925411"/>
                </a:lnTo>
                <a:lnTo>
                  <a:pt x="2610837" y="3875775"/>
                </a:lnTo>
                <a:lnTo>
                  <a:pt x="2650909" y="3829278"/>
                </a:lnTo>
                <a:lnTo>
                  <a:pt x="2688441" y="3787144"/>
                </a:lnTo>
                <a:lnTo>
                  <a:pt x="2721425" y="3749954"/>
                </a:lnTo>
                <a:lnTo>
                  <a:pt x="2750457" y="3717221"/>
                </a:lnTo>
                <a:lnTo>
                  <a:pt x="2776131" y="3688460"/>
                </a:lnTo>
                <a:lnTo>
                  <a:pt x="2819787" y="3640912"/>
                </a:lnTo>
                <a:lnTo>
                  <a:pt x="2857157" y="3603421"/>
                </a:lnTo>
                <a:lnTo>
                  <a:pt x="2893002" y="3572103"/>
                </a:lnTo>
                <a:lnTo>
                  <a:pt x="2932087" y="3543071"/>
                </a:lnTo>
                <a:lnTo>
                  <a:pt x="2979172" y="3512439"/>
                </a:lnTo>
                <a:lnTo>
                  <a:pt x="3039021" y="3476320"/>
                </a:lnTo>
                <a:lnTo>
                  <a:pt x="3075220" y="3454988"/>
                </a:lnTo>
                <a:lnTo>
                  <a:pt x="3116395" y="3430828"/>
                </a:lnTo>
                <a:lnTo>
                  <a:pt x="3163143" y="3403353"/>
                </a:lnTo>
                <a:lnTo>
                  <a:pt x="3216059" y="3372078"/>
                </a:lnTo>
                <a:lnTo>
                  <a:pt x="3272117" y="3339505"/>
                </a:lnTo>
                <a:lnTo>
                  <a:pt x="3327723" y="3308470"/>
                </a:lnTo>
                <a:lnTo>
                  <a:pt x="3382615" y="3278988"/>
                </a:lnTo>
                <a:lnTo>
                  <a:pt x="3436531" y="3251072"/>
                </a:lnTo>
                <a:lnTo>
                  <a:pt x="3489208" y="3224738"/>
                </a:lnTo>
                <a:lnTo>
                  <a:pt x="3540385" y="3199999"/>
                </a:lnTo>
                <a:lnTo>
                  <a:pt x="3589800" y="3176870"/>
                </a:lnTo>
                <a:lnTo>
                  <a:pt x="3637191" y="3155365"/>
                </a:lnTo>
                <a:lnTo>
                  <a:pt x="3682295" y="3135499"/>
                </a:lnTo>
                <a:lnTo>
                  <a:pt x="3724852" y="3117284"/>
                </a:lnTo>
                <a:lnTo>
                  <a:pt x="3764599" y="3100737"/>
                </a:lnTo>
                <a:lnTo>
                  <a:pt x="3801275" y="3085871"/>
                </a:lnTo>
                <a:lnTo>
                  <a:pt x="3864362" y="3061239"/>
                </a:lnTo>
                <a:lnTo>
                  <a:pt x="3912019" y="3043504"/>
                </a:lnTo>
                <a:lnTo>
                  <a:pt x="3949988" y="3030081"/>
                </a:lnTo>
                <a:lnTo>
                  <a:pt x="3952659" y="3029178"/>
                </a:lnTo>
                <a:lnTo>
                  <a:pt x="4905159" y="2629128"/>
                </a:lnTo>
                <a:lnTo>
                  <a:pt x="6029109" y="2108428"/>
                </a:lnTo>
                <a:lnTo>
                  <a:pt x="6067082" y="2092959"/>
                </a:lnTo>
                <a:lnTo>
                  <a:pt x="6111659" y="2075686"/>
                </a:lnTo>
                <a:lnTo>
                  <a:pt x="6155982" y="2062522"/>
                </a:lnTo>
                <a:lnTo>
                  <a:pt x="6194209" y="2058960"/>
                </a:lnTo>
                <a:lnTo>
                  <a:pt x="6204242" y="2059355"/>
                </a:lnTo>
                <a:lnTo>
                  <a:pt x="6251994" y="2065223"/>
                </a:lnTo>
                <a:lnTo>
                  <a:pt x="6301114" y="2075761"/>
                </a:lnTo>
                <a:lnTo>
                  <a:pt x="6341487" y="2100439"/>
                </a:lnTo>
                <a:lnTo>
                  <a:pt x="6385899" y="2139880"/>
                </a:lnTo>
                <a:lnTo>
                  <a:pt x="6432216" y="2189704"/>
                </a:lnTo>
                <a:lnTo>
                  <a:pt x="6478304" y="2245529"/>
                </a:lnTo>
                <a:lnTo>
                  <a:pt x="6522031" y="2302972"/>
                </a:lnTo>
                <a:lnTo>
                  <a:pt x="6561261" y="2357654"/>
                </a:lnTo>
                <a:lnTo>
                  <a:pt x="6593862" y="2405191"/>
                </a:lnTo>
                <a:lnTo>
                  <a:pt x="6617700" y="2441204"/>
                </a:lnTo>
                <a:lnTo>
                  <a:pt x="6676809" y="2571978"/>
                </a:lnTo>
                <a:lnTo>
                  <a:pt x="6803809" y="2914878"/>
                </a:lnTo>
                <a:lnTo>
                  <a:pt x="6817229" y="2964815"/>
                </a:lnTo>
                <a:lnTo>
                  <a:pt x="6825372" y="3003209"/>
                </a:lnTo>
                <a:lnTo>
                  <a:pt x="6828765" y="3026077"/>
                </a:lnTo>
                <a:lnTo>
                  <a:pt x="6828429" y="3038381"/>
                </a:lnTo>
                <a:lnTo>
                  <a:pt x="6808437" y="3076520"/>
                </a:lnTo>
                <a:lnTo>
                  <a:pt x="6774818" y="3110518"/>
                </a:lnTo>
                <a:lnTo>
                  <a:pt x="6741782" y="3136125"/>
                </a:lnTo>
                <a:lnTo>
                  <a:pt x="6962559" y="3384778"/>
                </a:lnTo>
                <a:lnTo>
                  <a:pt x="7064159" y="3499078"/>
                </a:lnTo>
                <a:lnTo>
                  <a:pt x="7114959" y="3480028"/>
                </a:lnTo>
                <a:lnTo>
                  <a:pt x="7572159" y="3962628"/>
                </a:lnTo>
                <a:lnTo>
                  <a:pt x="7540409" y="4051528"/>
                </a:lnTo>
                <a:lnTo>
                  <a:pt x="7705509" y="4216628"/>
                </a:lnTo>
                <a:lnTo>
                  <a:pt x="7699159" y="4273778"/>
                </a:lnTo>
                <a:lnTo>
                  <a:pt x="7743050" y="4309579"/>
                </a:lnTo>
                <a:lnTo>
                  <a:pt x="7832509" y="4203928"/>
                </a:lnTo>
                <a:lnTo>
                  <a:pt x="8226209" y="4553178"/>
                </a:lnTo>
                <a:lnTo>
                  <a:pt x="8156359" y="4680178"/>
                </a:lnTo>
                <a:lnTo>
                  <a:pt x="8518309" y="4775428"/>
                </a:lnTo>
                <a:lnTo>
                  <a:pt x="8594509" y="4432528"/>
                </a:lnTo>
                <a:lnTo>
                  <a:pt x="8130959" y="4311878"/>
                </a:lnTo>
                <a:lnTo>
                  <a:pt x="7045109" y="3238728"/>
                </a:lnTo>
                <a:lnTo>
                  <a:pt x="6810159" y="2464028"/>
                </a:lnTo>
                <a:lnTo>
                  <a:pt x="6486004" y="2048128"/>
                </a:lnTo>
                <a:lnTo>
                  <a:pt x="7291197" y="2061235"/>
                </a:lnTo>
                <a:lnTo>
                  <a:pt x="9135008" y="1594383"/>
                </a:lnTo>
                <a:lnTo>
                  <a:pt x="11797157" y="3923436"/>
                </a:lnTo>
                <a:lnTo>
                  <a:pt x="11985409" y="4140428"/>
                </a:lnTo>
                <a:lnTo>
                  <a:pt x="13566559" y="5664428"/>
                </a:lnTo>
                <a:lnTo>
                  <a:pt x="13820559" y="5969228"/>
                </a:lnTo>
                <a:lnTo>
                  <a:pt x="15135009" y="7569428"/>
                </a:lnTo>
                <a:lnTo>
                  <a:pt x="15152374" y="7587824"/>
                </a:lnTo>
                <a:lnTo>
                  <a:pt x="15181400" y="7618793"/>
                </a:lnTo>
                <a:lnTo>
                  <a:pt x="15212767" y="7653724"/>
                </a:lnTo>
                <a:lnTo>
                  <a:pt x="15237725" y="7687278"/>
                </a:lnTo>
                <a:lnTo>
                  <a:pt x="15254371" y="7726494"/>
                </a:lnTo>
                <a:lnTo>
                  <a:pt x="15266088" y="7771868"/>
                </a:lnTo>
                <a:lnTo>
                  <a:pt x="15269413" y="7804269"/>
                </a:lnTo>
                <a:lnTo>
                  <a:pt x="15268919" y="7814143"/>
                </a:lnTo>
                <a:lnTo>
                  <a:pt x="15258368" y="7852835"/>
                </a:lnTo>
                <a:lnTo>
                  <a:pt x="15233068" y="7897110"/>
                </a:lnTo>
                <a:lnTo>
                  <a:pt x="15202041" y="7941519"/>
                </a:lnTo>
                <a:lnTo>
                  <a:pt x="15172086" y="7981066"/>
                </a:lnTo>
                <a:lnTo>
                  <a:pt x="15141022" y="8011406"/>
                </a:lnTo>
                <a:lnTo>
                  <a:pt x="15096740" y="8029060"/>
                </a:lnTo>
                <a:lnTo>
                  <a:pt x="15056747" y="8037223"/>
                </a:lnTo>
                <a:lnTo>
                  <a:pt x="15008498" y="8042375"/>
                </a:lnTo>
                <a:lnTo>
                  <a:pt x="14989743" y="8041185"/>
                </a:lnTo>
                <a:lnTo>
                  <a:pt x="14951618" y="8028590"/>
                </a:lnTo>
                <a:lnTo>
                  <a:pt x="14931866" y="8007721"/>
                </a:lnTo>
                <a:lnTo>
                  <a:pt x="14868309" y="8134578"/>
                </a:lnTo>
                <a:lnTo>
                  <a:pt x="14912390" y="8134901"/>
                </a:lnTo>
                <a:lnTo>
                  <a:pt x="14953610" y="8139624"/>
                </a:lnTo>
                <a:lnTo>
                  <a:pt x="14983449" y="8164008"/>
                </a:lnTo>
                <a:lnTo>
                  <a:pt x="15008296" y="8213747"/>
                </a:lnTo>
                <a:lnTo>
                  <a:pt x="15016752" y="8245490"/>
                </a:lnTo>
                <a:lnTo>
                  <a:pt x="15016084" y="8253859"/>
                </a:lnTo>
                <a:lnTo>
                  <a:pt x="15013758" y="8258602"/>
                </a:lnTo>
                <a:lnTo>
                  <a:pt x="15010982" y="8260747"/>
                </a:lnTo>
                <a:lnTo>
                  <a:pt x="15008959" y="8261325"/>
                </a:lnTo>
                <a:lnTo>
                  <a:pt x="14691106" y="8934450"/>
                </a:lnTo>
                <a:lnTo>
                  <a:pt x="14670188" y="8993359"/>
                </a:lnTo>
                <a:lnTo>
                  <a:pt x="14651351" y="9046437"/>
                </a:lnTo>
                <a:lnTo>
                  <a:pt x="14634475" y="9094043"/>
                </a:lnTo>
                <a:lnTo>
                  <a:pt x="14619440" y="9136542"/>
                </a:lnTo>
                <a:lnTo>
                  <a:pt x="14606127" y="9174294"/>
                </a:lnTo>
                <a:lnTo>
                  <a:pt x="14584187" y="9237009"/>
                </a:lnTo>
                <a:lnTo>
                  <a:pt x="14567700" y="9285084"/>
                </a:lnTo>
                <a:lnTo>
                  <a:pt x="14555709" y="9321417"/>
                </a:lnTo>
                <a:lnTo>
                  <a:pt x="14544062" y="9360236"/>
                </a:lnTo>
                <a:lnTo>
                  <a:pt x="14535347" y="9397936"/>
                </a:lnTo>
                <a:lnTo>
                  <a:pt x="14531759" y="9417278"/>
                </a:lnTo>
                <a:lnTo>
                  <a:pt x="14529713" y="9428316"/>
                </a:lnTo>
                <a:lnTo>
                  <a:pt x="14522005" y="9467621"/>
                </a:lnTo>
                <a:lnTo>
                  <a:pt x="14512239" y="9514813"/>
                </a:lnTo>
                <a:lnTo>
                  <a:pt x="14500802" y="9568091"/>
                </a:lnTo>
                <a:lnTo>
                  <a:pt x="14492439" y="9606102"/>
                </a:lnTo>
                <a:lnTo>
                  <a:pt x="14483619" y="9645484"/>
                </a:lnTo>
                <a:lnTo>
                  <a:pt x="14474456" y="9685705"/>
                </a:lnTo>
                <a:lnTo>
                  <a:pt x="14465065" y="9726231"/>
                </a:lnTo>
                <a:lnTo>
                  <a:pt x="14455559" y="9766528"/>
                </a:lnTo>
                <a:lnTo>
                  <a:pt x="14451076" y="9789598"/>
                </a:lnTo>
                <a:lnTo>
                  <a:pt x="14443693" y="9851932"/>
                </a:lnTo>
                <a:lnTo>
                  <a:pt x="14438195" y="9930934"/>
                </a:lnTo>
                <a:lnTo>
                  <a:pt x="14436070" y="9974840"/>
                </a:lnTo>
                <a:lnTo>
                  <a:pt x="14434317" y="10020699"/>
                </a:lnTo>
                <a:lnTo>
                  <a:pt x="14432902" y="10067772"/>
                </a:lnTo>
                <a:lnTo>
                  <a:pt x="14431791" y="10115322"/>
                </a:lnTo>
                <a:lnTo>
                  <a:pt x="14430952" y="10162609"/>
                </a:lnTo>
                <a:lnTo>
                  <a:pt x="14430351" y="10208897"/>
                </a:lnTo>
                <a:lnTo>
                  <a:pt x="14429955" y="10253446"/>
                </a:lnTo>
                <a:lnTo>
                  <a:pt x="14429731" y="10295519"/>
                </a:lnTo>
                <a:lnTo>
                  <a:pt x="14429644" y="10334377"/>
                </a:lnTo>
                <a:lnTo>
                  <a:pt x="14429663" y="10369282"/>
                </a:lnTo>
                <a:lnTo>
                  <a:pt x="14429880" y="10424281"/>
                </a:lnTo>
                <a:lnTo>
                  <a:pt x="14430159" y="10458678"/>
                </a:lnTo>
                <a:lnTo>
                  <a:pt x="14436353" y="10457794"/>
                </a:lnTo>
                <a:lnTo>
                  <a:pt x="14436471" y="10459814"/>
                </a:lnTo>
                <a:lnTo>
                  <a:pt x="14403944" y="10484841"/>
                </a:lnTo>
                <a:lnTo>
                  <a:pt x="14358184" y="10495884"/>
                </a:lnTo>
                <a:lnTo>
                  <a:pt x="14312808" y="10502591"/>
                </a:lnTo>
                <a:lnTo>
                  <a:pt x="14260282" y="10508676"/>
                </a:lnTo>
                <a:lnTo>
                  <a:pt x="14204675" y="10514055"/>
                </a:lnTo>
                <a:lnTo>
                  <a:pt x="14150056" y="10518644"/>
                </a:lnTo>
                <a:lnTo>
                  <a:pt x="14100492" y="10522359"/>
                </a:lnTo>
                <a:lnTo>
                  <a:pt x="14060053" y="10525116"/>
                </a:lnTo>
                <a:lnTo>
                  <a:pt x="14022819" y="10527423"/>
                </a:lnTo>
                <a:lnTo>
                  <a:pt x="14065859" y="10633722"/>
                </a:lnTo>
                <a:lnTo>
                  <a:pt x="14113292" y="10627777"/>
                </a:lnTo>
                <a:lnTo>
                  <a:pt x="14156005" y="10622436"/>
                </a:lnTo>
                <a:lnTo>
                  <a:pt x="14194267" y="10617676"/>
                </a:lnTo>
                <a:lnTo>
                  <a:pt x="14258511" y="10609816"/>
                </a:lnTo>
                <a:lnTo>
                  <a:pt x="14308171" y="10604023"/>
                </a:lnTo>
                <a:lnTo>
                  <a:pt x="14360015" y="10598827"/>
                </a:lnTo>
                <a:lnTo>
                  <a:pt x="14391126" y="10597303"/>
                </a:lnTo>
                <a:lnTo>
                  <a:pt x="14398142" y="10597510"/>
                </a:lnTo>
                <a:lnTo>
                  <a:pt x="14433706" y="10614939"/>
                </a:lnTo>
                <a:lnTo>
                  <a:pt x="14445818" y="10652826"/>
                </a:lnTo>
                <a:lnTo>
                  <a:pt x="14454836" y="10703117"/>
                </a:lnTo>
                <a:lnTo>
                  <a:pt x="14457376" y="10718603"/>
                </a:lnTo>
                <a:lnTo>
                  <a:pt x="14460121" y="10735289"/>
                </a:lnTo>
                <a:lnTo>
                  <a:pt x="14470043" y="10792704"/>
                </a:lnTo>
                <a:lnTo>
                  <a:pt x="14478517" y="10837281"/>
                </a:lnTo>
                <a:lnTo>
                  <a:pt x="14483448" y="10861509"/>
                </a:lnTo>
                <a:lnTo>
                  <a:pt x="14490141" y="10895849"/>
                </a:lnTo>
                <a:lnTo>
                  <a:pt x="14498674" y="10943143"/>
                </a:lnTo>
                <a:lnTo>
                  <a:pt x="14508812" y="11001801"/>
                </a:lnTo>
                <a:lnTo>
                  <a:pt x="14520318" y="11070232"/>
                </a:lnTo>
                <a:lnTo>
                  <a:pt x="14532957" y="11146844"/>
                </a:lnTo>
                <a:lnTo>
                  <a:pt x="14546491" y="11230047"/>
                </a:lnTo>
                <a:lnTo>
                  <a:pt x="14560685" y="11318248"/>
                </a:lnTo>
                <a:lnTo>
                  <a:pt x="14575303" y="11409856"/>
                </a:lnTo>
                <a:lnTo>
                  <a:pt x="14590108" y="11503281"/>
                </a:lnTo>
                <a:lnTo>
                  <a:pt x="14604865" y="11596930"/>
                </a:lnTo>
                <a:lnTo>
                  <a:pt x="14619337" y="11689213"/>
                </a:lnTo>
                <a:lnTo>
                  <a:pt x="14633288" y="11778537"/>
                </a:lnTo>
                <a:lnTo>
                  <a:pt x="14646482" y="11863313"/>
                </a:lnTo>
                <a:lnTo>
                  <a:pt x="14658683" y="11941948"/>
                </a:lnTo>
                <a:lnTo>
                  <a:pt x="14669655" y="12012852"/>
                </a:lnTo>
                <a:lnTo>
                  <a:pt x="14679162" y="12074432"/>
                </a:lnTo>
                <a:lnTo>
                  <a:pt x="14686967" y="12125098"/>
                </a:lnTo>
                <a:lnTo>
                  <a:pt x="14692834" y="12163258"/>
                </a:lnTo>
                <a:lnTo>
                  <a:pt x="14697811" y="12195695"/>
                </a:lnTo>
                <a:lnTo>
                  <a:pt x="14943340" y="12144895"/>
                </a:lnTo>
                <a:lnTo>
                  <a:pt x="14908920" y="11951054"/>
                </a:lnTo>
                <a:lnTo>
                  <a:pt x="14877919" y="11776386"/>
                </a:lnTo>
                <a:lnTo>
                  <a:pt x="14850138" y="11619682"/>
                </a:lnTo>
                <a:lnTo>
                  <a:pt x="14825376" y="11479732"/>
                </a:lnTo>
                <a:lnTo>
                  <a:pt x="14803434" y="11355327"/>
                </a:lnTo>
                <a:lnTo>
                  <a:pt x="14784112" y="11245257"/>
                </a:lnTo>
                <a:lnTo>
                  <a:pt x="14767209" y="11148311"/>
                </a:lnTo>
                <a:lnTo>
                  <a:pt x="14752525" y="11063282"/>
                </a:lnTo>
                <a:lnTo>
                  <a:pt x="14739861" y="10988958"/>
                </a:lnTo>
                <a:lnTo>
                  <a:pt x="14729017" y="10924130"/>
                </a:lnTo>
                <a:lnTo>
                  <a:pt x="14719791" y="10867589"/>
                </a:lnTo>
                <a:lnTo>
                  <a:pt x="14711985" y="10818125"/>
                </a:lnTo>
                <a:lnTo>
                  <a:pt x="14705398" y="10774528"/>
                </a:lnTo>
                <a:lnTo>
                  <a:pt x="14699831" y="10735588"/>
                </a:lnTo>
                <a:lnTo>
                  <a:pt x="14690953" y="10666844"/>
                </a:lnTo>
                <a:lnTo>
                  <a:pt x="14683752" y="10602213"/>
                </a:lnTo>
                <a:lnTo>
                  <a:pt x="14676627" y="10532021"/>
                </a:lnTo>
                <a:lnTo>
                  <a:pt x="14669677" y="10456926"/>
                </a:lnTo>
                <a:lnTo>
                  <a:pt x="14664337" y="10383100"/>
                </a:lnTo>
                <a:lnTo>
                  <a:pt x="14661014" y="10309131"/>
                </a:lnTo>
                <a:lnTo>
                  <a:pt x="14660115" y="10233605"/>
                </a:lnTo>
                <a:lnTo>
                  <a:pt x="14660702" y="10194817"/>
                </a:lnTo>
                <a:lnTo>
                  <a:pt x="14662048" y="10155110"/>
                </a:lnTo>
                <a:lnTo>
                  <a:pt x="14664203" y="10114308"/>
                </a:lnTo>
                <a:lnTo>
                  <a:pt x="14667219" y="10072234"/>
                </a:lnTo>
                <a:lnTo>
                  <a:pt x="14671147" y="10028711"/>
                </a:lnTo>
                <a:lnTo>
                  <a:pt x="14676036" y="9983563"/>
                </a:lnTo>
                <a:lnTo>
                  <a:pt x="14681939" y="9936614"/>
                </a:lnTo>
                <a:lnTo>
                  <a:pt x="14688906" y="9887686"/>
                </a:lnTo>
                <a:lnTo>
                  <a:pt x="14696987" y="9836604"/>
                </a:lnTo>
                <a:lnTo>
                  <a:pt x="14706235" y="9783190"/>
                </a:lnTo>
                <a:lnTo>
                  <a:pt x="14716699" y="9727268"/>
                </a:lnTo>
                <a:lnTo>
                  <a:pt x="14728431" y="9668662"/>
                </a:lnTo>
                <a:lnTo>
                  <a:pt x="14740485" y="9611151"/>
                </a:lnTo>
                <a:lnTo>
                  <a:pt x="14751923" y="9558392"/>
                </a:lnTo>
                <a:lnTo>
                  <a:pt x="14762801" y="9510028"/>
                </a:lnTo>
                <a:lnTo>
                  <a:pt x="14773178" y="9465700"/>
                </a:lnTo>
                <a:lnTo>
                  <a:pt x="14783112" y="9425048"/>
                </a:lnTo>
                <a:lnTo>
                  <a:pt x="14792661" y="9387714"/>
                </a:lnTo>
                <a:lnTo>
                  <a:pt x="14810835" y="9321565"/>
                </a:lnTo>
                <a:lnTo>
                  <a:pt x="14828164" y="9264383"/>
                </a:lnTo>
                <a:lnTo>
                  <a:pt x="14845112" y="9213296"/>
                </a:lnTo>
                <a:lnTo>
                  <a:pt x="14862143" y="9165435"/>
                </a:lnTo>
                <a:lnTo>
                  <a:pt x="14879721" y="9117930"/>
                </a:lnTo>
                <a:lnTo>
                  <a:pt x="14888859" y="9093413"/>
                </a:lnTo>
                <a:lnTo>
                  <a:pt x="14898309" y="9067909"/>
                </a:lnTo>
                <a:lnTo>
                  <a:pt x="14908127" y="9041059"/>
                </a:lnTo>
                <a:lnTo>
                  <a:pt x="14918372" y="9012504"/>
                </a:lnTo>
                <a:lnTo>
                  <a:pt x="14929774" y="8981861"/>
                </a:lnTo>
                <a:lnTo>
                  <a:pt x="14957570" y="8914730"/>
                </a:lnTo>
                <a:lnTo>
                  <a:pt x="14973594" y="8878806"/>
                </a:lnTo>
                <a:lnTo>
                  <a:pt x="14990791" y="8841686"/>
                </a:lnTo>
                <a:lnTo>
                  <a:pt x="15008973" y="8803653"/>
                </a:lnTo>
                <a:lnTo>
                  <a:pt x="15027958" y="8764988"/>
                </a:lnTo>
                <a:lnTo>
                  <a:pt x="15047561" y="8725975"/>
                </a:lnTo>
                <a:lnTo>
                  <a:pt x="15067596" y="8686894"/>
                </a:lnTo>
                <a:lnTo>
                  <a:pt x="15087879" y="8648030"/>
                </a:lnTo>
                <a:lnTo>
                  <a:pt x="15108225" y="8609663"/>
                </a:lnTo>
                <a:lnTo>
                  <a:pt x="15128450" y="8572076"/>
                </a:lnTo>
                <a:lnTo>
                  <a:pt x="15148369" y="8535551"/>
                </a:lnTo>
                <a:lnTo>
                  <a:pt x="15167796" y="8500371"/>
                </a:lnTo>
                <a:lnTo>
                  <a:pt x="15186548" y="8466818"/>
                </a:lnTo>
                <a:lnTo>
                  <a:pt x="15221287" y="8405721"/>
                </a:lnTo>
                <a:lnTo>
                  <a:pt x="15251107" y="8354518"/>
                </a:lnTo>
                <a:lnTo>
                  <a:pt x="15273003" y="8317887"/>
                </a:lnTo>
                <a:lnTo>
                  <a:pt x="15292835" y="8285146"/>
                </a:lnTo>
                <a:lnTo>
                  <a:pt x="15313661" y="8250994"/>
                </a:lnTo>
                <a:lnTo>
                  <a:pt x="15334681" y="8216695"/>
                </a:lnTo>
                <a:lnTo>
                  <a:pt x="15355094" y="8183511"/>
                </a:lnTo>
                <a:lnTo>
                  <a:pt x="15382826" y="8138593"/>
                </a:lnTo>
                <a:lnTo>
                  <a:pt x="15404691" y="8103295"/>
                </a:lnTo>
                <a:lnTo>
                  <a:pt x="15439837" y="8066701"/>
                </a:lnTo>
                <a:lnTo>
                  <a:pt x="15482907" y="8043267"/>
                </a:lnTo>
                <a:lnTo>
                  <a:pt x="15521577" y="8027270"/>
                </a:lnTo>
                <a:lnTo>
                  <a:pt x="15561287" y="8020583"/>
                </a:lnTo>
                <a:lnTo>
                  <a:pt x="15574249" y="8019329"/>
                </a:lnTo>
                <a:lnTo>
                  <a:pt x="15598369" y="8035539"/>
                </a:lnTo>
                <a:lnTo>
                  <a:pt x="15645086" y="8083962"/>
                </a:lnTo>
                <a:lnTo>
                  <a:pt x="15711824" y="8161027"/>
                </a:lnTo>
                <a:lnTo>
                  <a:pt x="15796004" y="8263158"/>
                </a:lnTo>
                <a:lnTo>
                  <a:pt x="15895051" y="8386784"/>
                </a:lnTo>
                <a:lnTo>
                  <a:pt x="16006385" y="8528331"/>
                </a:lnTo>
                <a:lnTo>
                  <a:pt x="16127431" y="8684225"/>
                </a:lnTo>
                <a:lnTo>
                  <a:pt x="16255611" y="8850893"/>
                </a:lnTo>
                <a:lnTo>
                  <a:pt x="16388347" y="9024763"/>
                </a:lnTo>
                <a:lnTo>
                  <a:pt x="16523063" y="9202260"/>
                </a:lnTo>
                <a:lnTo>
                  <a:pt x="16657180" y="9379811"/>
                </a:lnTo>
                <a:lnTo>
                  <a:pt x="16788122" y="9553844"/>
                </a:lnTo>
                <a:lnTo>
                  <a:pt x="16913311" y="9720784"/>
                </a:lnTo>
                <a:lnTo>
                  <a:pt x="17030171" y="9877059"/>
                </a:lnTo>
                <a:lnTo>
                  <a:pt x="17136123" y="10019095"/>
                </a:lnTo>
                <a:lnTo>
                  <a:pt x="17228590" y="10143320"/>
                </a:lnTo>
                <a:lnTo>
                  <a:pt x="17304996" y="10246159"/>
                </a:lnTo>
                <a:lnTo>
                  <a:pt x="17362762" y="10324039"/>
                </a:lnTo>
                <a:lnTo>
                  <a:pt x="17399312" y="10373388"/>
                </a:lnTo>
                <a:lnTo>
                  <a:pt x="17412068" y="10390632"/>
                </a:lnTo>
                <a:lnTo>
                  <a:pt x="17627727" y="10185234"/>
                </a:lnTo>
                <a:lnTo>
                  <a:pt x="17278578" y="9702584"/>
                </a:lnTo>
                <a:lnTo>
                  <a:pt x="18634113" y="8983726"/>
                </a:lnTo>
                <a:lnTo>
                  <a:pt x="18613577" y="8696198"/>
                </a:lnTo>
                <a:lnTo>
                  <a:pt x="18336310" y="8829687"/>
                </a:lnTo>
                <a:lnTo>
                  <a:pt x="18325973" y="8836571"/>
                </a:lnTo>
                <a:lnTo>
                  <a:pt x="18123789" y="8936570"/>
                </a:lnTo>
                <a:lnTo>
                  <a:pt x="18120652" y="8942654"/>
                </a:lnTo>
                <a:lnTo>
                  <a:pt x="17134801" y="9476663"/>
                </a:lnTo>
                <a:lnTo>
                  <a:pt x="15676575" y="7648727"/>
                </a:lnTo>
                <a:lnTo>
                  <a:pt x="17045901" y="6995604"/>
                </a:lnTo>
                <a:lnTo>
                  <a:pt x="18114403" y="8942362"/>
                </a:lnTo>
                <a:lnTo>
                  <a:pt x="18340235" y="8831808"/>
                </a:lnTo>
                <a:lnTo>
                  <a:pt x="16827169" y="5892266"/>
                </a:lnTo>
                <a:lnTo>
                  <a:pt x="16496969" y="5892266"/>
                </a:lnTo>
                <a:lnTo>
                  <a:pt x="16939691" y="6745033"/>
                </a:lnTo>
                <a:lnTo>
                  <a:pt x="15393708" y="7490510"/>
                </a:lnTo>
                <a:lnTo>
                  <a:pt x="14658644" y="6600291"/>
                </a:lnTo>
                <a:lnTo>
                  <a:pt x="14033169" y="5714466"/>
                </a:lnTo>
                <a:lnTo>
                  <a:pt x="14011929" y="5692553"/>
                </a:lnTo>
                <a:lnTo>
                  <a:pt x="13977444" y="5656730"/>
                </a:lnTo>
                <a:lnTo>
                  <a:pt x="13942890" y="5619209"/>
                </a:lnTo>
                <a:lnTo>
                  <a:pt x="13918605" y="5583026"/>
                </a:lnTo>
                <a:lnTo>
                  <a:pt x="13915662" y="5559570"/>
                </a:lnTo>
                <a:lnTo>
                  <a:pt x="13915866" y="5528417"/>
                </a:lnTo>
                <a:lnTo>
                  <a:pt x="13917220" y="5483586"/>
                </a:lnTo>
                <a:lnTo>
                  <a:pt x="13921624" y="5443624"/>
                </a:lnTo>
                <a:lnTo>
                  <a:pt x="13921908" y="5442881"/>
                </a:lnTo>
                <a:lnTo>
                  <a:pt x="13834173" y="5436603"/>
                </a:lnTo>
                <a:lnTo>
                  <a:pt x="13840434" y="5160810"/>
                </a:lnTo>
                <a:lnTo>
                  <a:pt x="13737894" y="5298541"/>
                </a:lnTo>
                <a:lnTo>
                  <a:pt x="13671219" y="5368391"/>
                </a:lnTo>
                <a:lnTo>
                  <a:pt x="12506223" y="4288523"/>
                </a:lnTo>
                <a:lnTo>
                  <a:pt x="12359944" y="4165066"/>
                </a:lnTo>
                <a:lnTo>
                  <a:pt x="12058319" y="3809466"/>
                </a:lnTo>
                <a:lnTo>
                  <a:pt x="11920423" y="3721480"/>
                </a:lnTo>
                <a:lnTo>
                  <a:pt x="9414700" y="1464233"/>
                </a:lnTo>
                <a:lnTo>
                  <a:pt x="10347667" y="496709"/>
                </a:lnTo>
                <a:lnTo>
                  <a:pt x="10485882" y="103657"/>
                </a:lnTo>
                <a:lnTo>
                  <a:pt x="10274236" y="0"/>
                </a:lnTo>
                <a:lnTo>
                  <a:pt x="10131704" y="358495"/>
                </a:lnTo>
                <a:lnTo>
                  <a:pt x="9178594" y="1282166"/>
                </a:lnTo>
                <a:lnTo>
                  <a:pt x="7995094" y="180403"/>
                </a:lnTo>
                <a:lnTo>
                  <a:pt x="7837500" y="446112"/>
                </a:lnTo>
                <a:lnTo>
                  <a:pt x="8877973" y="1381937"/>
                </a:lnTo>
                <a:lnTo>
                  <a:pt x="7228255" y="1788464"/>
                </a:lnTo>
                <a:lnTo>
                  <a:pt x="6239471" y="1770100"/>
                </a:lnTo>
                <a:lnTo>
                  <a:pt x="5330494" y="2234666"/>
                </a:lnTo>
                <a:lnTo>
                  <a:pt x="5235244" y="2250541"/>
                </a:lnTo>
                <a:lnTo>
                  <a:pt x="5012994" y="1707616"/>
                </a:lnTo>
                <a:lnTo>
                  <a:pt x="4838369" y="1758416"/>
                </a:lnTo>
                <a:lnTo>
                  <a:pt x="4997119" y="2171166"/>
                </a:lnTo>
                <a:lnTo>
                  <a:pt x="4978069" y="2288641"/>
                </a:lnTo>
                <a:lnTo>
                  <a:pt x="4905044" y="2380716"/>
                </a:lnTo>
                <a:lnTo>
                  <a:pt x="4130471" y="2678607"/>
                </a:lnTo>
                <a:lnTo>
                  <a:pt x="3152444" y="3053816"/>
                </a:lnTo>
                <a:lnTo>
                  <a:pt x="2958769" y="2907766"/>
                </a:lnTo>
                <a:lnTo>
                  <a:pt x="2765094" y="2901416"/>
                </a:lnTo>
                <a:lnTo>
                  <a:pt x="2352344" y="2641066"/>
                </a:lnTo>
                <a:lnTo>
                  <a:pt x="1799894" y="2402941"/>
                </a:lnTo>
                <a:lnTo>
                  <a:pt x="1993569" y="2034641"/>
                </a:lnTo>
                <a:lnTo>
                  <a:pt x="2155494" y="1774291"/>
                </a:lnTo>
                <a:lnTo>
                  <a:pt x="1872919" y="1704441"/>
                </a:lnTo>
                <a:lnTo>
                  <a:pt x="1742744" y="1891766"/>
                </a:lnTo>
                <a:lnTo>
                  <a:pt x="1536369" y="2323566"/>
                </a:lnTo>
                <a:lnTo>
                  <a:pt x="0" y="1753806"/>
                </a:lnTo>
                <a:lnTo>
                  <a:pt x="29298" y="2107653"/>
                </a:lnTo>
                <a:lnTo>
                  <a:pt x="1668805" y="2685402"/>
                </a:lnTo>
                <a:lnTo>
                  <a:pt x="2218994" y="2929991"/>
                </a:lnTo>
                <a:lnTo>
                  <a:pt x="2447594" y="3120491"/>
                </a:lnTo>
                <a:lnTo>
                  <a:pt x="2485694" y="3282416"/>
                </a:lnTo>
                <a:lnTo>
                  <a:pt x="2314244" y="3714216"/>
                </a:lnTo>
                <a:lnTo>
                  <a:pt x="1806244" y="4517491"/>
                </a:lnTo>
                <a:lnTo>
                  <a:pt x="1634794" y="5533491"/>
                </a:lnTo>
                <a:lnTo>
                  <a:pt x="1507794" y="6778091"/>
                </a:lnTo>
                <a:lnTo>
                  <a:pt x="1486789" y="7148868"/>
                </a:lnTo>
                <a:lnTo>
                  <a:pt x="1168069" y="8924378"/>
                </a:lnTo>
                <a:lnTo>
                  <a:pt x="834694" y="10889703"/>
                </a:lnTo>
                <a:lnTo>
                  <a:pt x="1222159" y="1097937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2080" y="2156492"/>
            <a:ext cx="1148512" cy="2381719"/>
          </a:xfrm>
          <a:custGeom>
            <a:avLst/>
            <a:gdLst/>
            <a:ahLst/>
            <a:cxnLst/>
            <a:rect l="l" t="t" r="r" b="b"/>
            <a:pathLst>
              <a:path w="2513965" h="5372100">
                <a:moveTo>
                  <a:pt x="42341" y="0"/>
                </a:moveTo>
                <a:lnTo>
                  <a:pt x="12700" y="3551770"/>
                </a:lnTo>
                <a:lnTo>
                  <a:pt x="0" y="5372112"/>
                </a:lnTo>
                <a:lnTo>
                  <a:pt x="385241" y="5325541"/>
                </a:lnTo>
                <a:lnTo>
                  <a:pt x="685800" y="5041912"/>
                </a:lnTo>
                <a:lnTo>
                  <a:pt x="1551990" y="4777689"/>
                </a:lnTo>
                <a:lnTo>
                  <a:pt x="1589214" y="4530217"/>
                </a:lnTo>
                <a:lnTo>
                  <a:pt x="1620764" y="4206200"/>
                </a:lnTo>
                <a:lnTo>
                  <a:pt x="1640229" y="4007738"/>
                </a:lnTo>
                <a:lnTo>
                  <a:pt x="1654048" y="3867659"/>
                </a:lnTo>
                <a:lnTo>
                  <a:pt x="1667882" y="3728305"/>
                </a:lnTo>
                <a:lnTo>
                  <a:pt x="1674628" y="3660759"/>
                </a:lnTo>
                <a:lnTo>
                  <a:pt x="1681167" y="3595625"/>
                </a:lnTo>
                <a:lnTo>
                  <a:pt x="1687429" y="3533648"/>
                </a:lnTo>
                <a:lnTo>
                  <a:pt x="1693341" y="3475570"/>
                </a:lnTo>
                <a:lnTo>
                  <a:pt x="1699346" y="3418716"/>
                </a:lnTo>
                <a:lnTo>
                  <a:pt x="1705948" y="3360073"/>
                </a:lnTo>
                <a:lnTo>
                  <a:pt x="1713172" y="3299887"/>
                </a:lnTo>
                <a:lnTo>
                  <a:pt x="1721044" y="3238403"/>
                </a:lnTo>
                <a:lnTo>
                  <a:pt x="1729589" y="3175864"/>
                </a:lnTo>
                <a:lnTo>
                  <a:pt x="1738832" y="3112516"/>
                </a:lnTo>
                <a:lnTo>
                  <a:pt x="1748800" y="3048602"/>
                </a:lnTo>
                <a:lnTo>
                  <a:pt x="1759516" y="2984368"/>
                </a:lnTo>
                <a:lnTo>
                  <a:pt x="1771007" y="2920057"/>
                </a:lnTo>
                <a:lnTo>
                  <a:pt x="1783299" y="2855915"/>
                </a:lnTo>
                <a:lnTo>
                  <a:pt x="1796415" y="2792186"/>
                </a:lnTo>
                <a:lnTo>
                  <a:pt x="1810383" y="2729114"/>
                </a:lnTo>
                <a:lnTo>
                  <a:pt x="1825226" y="2666943"/>
                </a:lnTo>
                <a:lnTo>
                  <a:pt x="1840972" y="2605919"/>
                </a:lnTo>
                <a:lnTo>
                  <a:pt x="1857644" y="2546286"/>
                </a:lnTo>
                <a:lnTo>
                  <a:pt x="1875269" y="2488289"/>
                </a:lnTo>
                <a:lnTo>
                  <a:pt x="1893871" y="2432171"/>
                </a:lnTo>
                <a:lnTo>
                  <a:pt x="1913477" y="2378177"/>
                </a:lnTo>
                <a:lnTo>
                  <a:pt x="1934111" y="2326553"/>
                </a:lnTo>
                <a:lnTo>
                  <a:pt x="1955800" y="2277541"/>
                </a:lnTo>
                <a:lnTo>
                  <a:pt x="1978205" y="2230550"/>
                </a:lnTo>
                <a:lnTo>
                  <a:pt x="2000924" y="2184818"/>
                </a:lnTo>
                <a:lnTo>
                  <a:pt x="2023891" y="2140338"/>
                </a:lnTo>
                <a:lnTo>
                  <a:pt x="2047039" y="2097099"/>
                </a:lnTo>
                <a:lnTo>
                  <a:pt x="2070301" y="2055092"/>
                </a:lnTo>
                <a:lnTo>
                  <a:pt x="2093611" y="2014307"/>
                </a:lnTo>
                <a:lnTo>
                  <a:pt x="2116901" y="1974735"/>
                </a:lnTo>
                <a:lnTo>
                  <a:pt x="2140106" y="1936366"/>
                </a:lnTo>
                <a:lnTo>
                  <a:pt x="2163159" y="1899191"/>
                </a:lnTo>
                <a:lnTo>
                  <a:pt x="2185992" y="1863201"/>
                </a:lnTo>
                <a:lnTo>
                  <a:pt x="2208539" y="1828385"/>
                </a:lnTo>
                <a:lnTo>
                  <a:pt x="2230734" y="1794734"/>
                </a:lnTo>
                <a:lnTo>
                  <a:pt x="2252510" y="1762240"/>
                </a:lnTo>
                <a:lnTo>
                  <a:pt x="2294536" y="1700680"/>
                </a:lnTo>
                <a:lnTo>
                  <a:pt x="2370626" y="1591011"/>
                </a:lnTo>
                <a:lnTo>
                  <a:pt x="2387600" y="1566341"/>
                </a:lnTo>
                <a:lnTo>
                  <a:pt x="2415807" y="1523456"/>
                </a:lnTo>
                <a:lnTo>
                  <a:pt x="2435455" y="1489969"/>
                </a:lnTo>
                <a:lnTo>
                  <a:pt x="2452376" y="1452916"/>
                </a:lnTo>
                <a:lnTo>
                  <a:pt x="2460448" y="1409364"/>
                </a:lnTo>
                <a:lnTo>
                  <a:pt x="2460843" y="1401098"/>
                </a:lnTo>
                <a:lnTo>
                  <a:pt x="2461298" y="1392388"/>
                </a:lnTo>
                <a:lnTo>
                  <a:pt x="2467724" y="1348023"/>
                </a:lnTo>
                <a:lnTo>
                  <a:pt x="2481963" y="1299136"/>
                </a:lnTo>
                <a:lnTo>
                  <a:pt x="2486934" y="1282375"/>
                </a:lnTo>
                <a:lnTo>
                  <a:pt x="2499035" y="1235880"/>
                </a:lnTo>
                <a:lnTo>
                  <a:pt x="2507234" y="1194542"/>
                </a:lnTo>
                <a:lnTo>
                  <a:pt x="2512787" y="1146273"/>
                </a:lnTo>
                <a:lnTo>
                  <a:pt x="2513437" y="1114330"/>
                </a:lnTo>
                <a:lnTo>
                  <a:pt x="2513064" y="1104359"/>
                </a:lnTo>
                <a:lnTo>
                  <a:pt x="2506640" y="1054289"/>
                </a:lnTo>
                <a:lnTo>
                  <a:pt x="2490107" y="1019114"/>
                </a:lnTo>
                <a:lnTo>
                  <a:pt x="2456368" y="991129"/>
                </a:lnTo>
                <a:lnTo>
                  <a:pt x="2438400" y="977900"/>
                </a:lnTo>
                <a:lnTo>
                  <a:pt x="2252141" y="821270"/>
                </a:lnTo>
                <a:lnTo>
                  <a:pt x="1749844" y="598157"/>
                </a:lnTo>
                <a:lnTo>
                  <a:pt x="42341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2080" y="2156492"/>
            <a:ext cx="1148512" cy="2381719"/>
          </a:xfrm>
          <a:custGeom>
            <a:avLst/>
            <a:gdLst/>
            <a:ahLst/>
            <a:cxnLst/>
            <a:rect l="l" t="t" r="r" b="b"/>
            <a:pathLst>
              <a:path w="2513965" h="5372100">
                <a:moveTo>
                  <a:pt x="1589214" y="4530217"/>
                </a:moveTo>
                <a:lnTo>
                  <a:pt x="1551990" y="4777689"/>
                </a:lnTo>
                <a:lnTo>
                  <a:pt x="685800" y="5041912"/>
                </a:lnTo>
                <a:lnTo>
                  <a:pt x="385241" y="5325541"/>
                </a:lnTo>
                <a:lnTo>
                  <a:pt x="0" y="5372112"/>
                </a:lnTo>
                <a:lnTo>
                  <a:pt x="12700" y="3551770"/>
                </a:lnTo>
                <a:lnTo>
                  <a:pt x="42341" y="0"/>
                </a:lnTo>
                <a:lnTo>
                  <a:pt x="1749844" y="598157"/>
                </a:lnTo>
                <a:lnTo>
                  <a:pt x="2252141" y="821270"/>
                </a:lnTo>
                <a:lnTo>
                  <a:pt x="2438400" y="977900"/>
                </a:lnTo>
                <a:lnTo>
                  <a:pt x="2456368" y="991129"/>
                </a:lnTo>
                <a:lnTo>
                  <a:pt x="2490107" y="1019114"/>
                </a:lnTo>
                <a:lnTo>
                  <a:pt x="2506640" y="1054289"/>
                </a:lnTo>
                <a:lnTo>
                  <a:pt x="2512420" y="1094686"/>
                </a:lnTo>
                <a:lnTo>
                  <a:pt x="2513526" y="1124622"/>
                </a:lnTo>
                <a:lnTo>
                  <a:pt x="2513314" y="1135261"/>
                </a:lnTo>
                <a:lnTo>
                  <a:pt x="2509169" y="1181791"/>
                </a:lnTo>
                <a:lnTo>
                  <a:pt x="2502182" y="1221561"/>
                </a:lnTo>
                <a:lnTo>
                  <a:pt x="2491426" y="1266262"/>
                </a:lnTo>
                <a:lnTo>
                  <a:pt x="2476500" y="1316570"/>
                </a:lnTo>
                <a:lnTo>
                  <a:pt x="2471481" y="1333281"/>
                </a:lnTo>
                <a:lnTo>
                  <a:pt x="2463190" y="1372618"/>
                </a:lnTo>
                <a:lnTo>
                  <a:pt x="2460448" y="1409364"/>
                </a:lnTo>
                <a:lnTo>
                  <a:pt x="2459913" y="1417439"/>
                </a:lnTo>
                <a:lnTo>
                  <a:pt x="2448142" y="1463849"/>
                </a:lnTo>
                <a:lnTo>
                  <a:pt x="2426601" y="1505665"/>
                </a:lnTo>
                <a:lnTo>
                  <a:pt x="2402873" y="1543597"/>
                </a:lnTo>
                <a:lnTo>
                  <a:pt x="2370626" y="1591011"/>
                </a:lnTo>
                <a:lnTo>
                  <a:pt x="2334086" y="1643629"/>
                </a:lnTo>
                <a:lnTo>
                  <a:pt x="2314654" y="1671596"/>
                </a:lnTo>
                <a:lnTo>
                  <a:pt x="2273799" y="1730891"/>
                </a:lnTo>
                <a:lnTo>
                  <a:pt x="2230734" y="1794734"/>
                </a:lnTo>
                <a:lnTo>
                  <a:pt x="2208539" y="1828385"/>
                </a:lnTo>
                <a:lnTo>
                  <a:pt x="2185992" y="1863201"/>
                </a:lnTo>
                <a:lnTo>
                  <a:pt x="2163159" y="1899191"/>
                </a:lnTo>
                <a:lnTo>
                  <a:pt x="2140106" y="1936366"/>
                </a:lnTo>
                <a:lnTo>
                  <a:pt x="2116901" y="1974735"/>
                </a:lnTo>
                <a:lnTo>
                  <a:pt x="2093611" y="2014307"/>
                </a:lnTo>
                <a:lnTo>
                  <a:pt x="2070301" y="2055092"/>
                </a:lnTo>
                <a:lnTo>
                  <a:pt x="2047039" y="2097099"/>
                </a:lnTo>
                <a:lnTo>
                  <a:pt x="2023891" y="2140338"/>
                </a:lnTo>
                <a:lnTo>
                  <a:pt x="2000924" y="2184818"/>
                </a:lnTo>
                <a:lnTo>
                  <a:pt x="1978205" y="2230550"/>
                </a:lnTo>
                <a:lnTo>
                  <a:pt x="1955800" y="2277541"/>
                </a:lnTo>
                <a:lnTo>
                  <a:pt x="1934111" y="2326553"/>
                </a:lnTo>
                <a:lnTo>
                  <a:pt x="1913477" y="2378177"/>
                </a:lnTo>
                <a:lnTo>
                  <a:pt x="1893871" y="2432171"/>
                </a:lnTo>
                <a:lnTo>
                  <a:pt x="1875269" y="2488289"/>
                </a:lnTo>
                <a:lnTo>
                  <a:pt x="1857644" y="2546286"/>
                </a:lnTo>
                <a:lnTo>
                  <a:pt x="1840972" y="2605919"/>
                </a:lnTo>
                <a:lnTo>
                  <a:pt x="1825226" y="2666943"/>
                </a:lnTo>
                <a:lnTo>
                  <a:pt x="1810383" y="2729114"/>
                </a:lnTo>
                <a:lnTo>
                  <a:pt x="1796415" y="2792186"/>
                </a:lnTo>
                <a:lnTo>
                  <a:pt x="1783299" y="2855915"/>
                </a:lnTo>
                <a:lnTo>
                  <a:pt x="1771007" y="2920057"/>
                </a:lnTo>
                <a:lnTo>
                  <a:pt x="1759516" y="2984368"/>
                </a:lnTo>
                <a:lnTo>
                  <a:pt x="1748800" y="3048602"/>
                </a:lnTo>
                <a:lnTo>
                  <a:pt x="1738832" y="3112516"/>
                </a:lnTo>
                <a:lnTo>
                  <a:pt x="1729589" y="3175864"/>
                </a:lnTo>
                <a:lnTo>
                  <a:pt x="1721044" y="3238403"/>
                </a:lnTo>
                <a:lnTo>
                  <a:pt x="1713172" y="3299887"/>
                </a:lnTo>
                <a:lnTo>
                  <a:pt x="1705948" y="3360073"/>
                </a:lnTo>
                <a:lnTo>
                  <a:pt x="1699346" y="3418716"/>
                </a:lnTo>
                <a:lnTo>
                  <a:pt x="1693341" y="3475570"/>
                </a:lnTo>
                <a:lnTo>
                  <a:pt x="1687429" y="3533648"/>
                </a:lnTo>
                <a:lnTo>
                  <a:pt x="1681167" y="3595625"/>
                </a:lnTo>
                <a:lnTo>
                  <a:pt x="1674628" y="3660759"/>
                </a:lnTo>
                <a:lnTo>
                  <a:pt x="1667882" y="3728305"/>
                </a:lnTo>
                <a:lnTo>
                  <a:pt x="1660998" y="3797520"/>
                </a:lnTo>
                <a:lnTo>
                  <a:pt x="1654048" y="3867659"/>
                </a:lnTo>
                <a:lnTo>
                  <a:pt x="1647101" y="3937980"/>
                </a:lnTo>
                <a:lnTo>
                  <a:pt x="1640229" y="4007738"/>
                </a:lnTo>
                <a:lnTo>
                  <a:pt x="1633502" y="4076190"/>
                </a:lnTo>
                <a:lnTo>
                  <a:pt x="1626990" y="4142592"/>
                </a:lnTo>
                <a:lnTo>
                  <a:pt x="1620764" y="4206200"/>
                </a:lnTo>
                <a:lnTo>
                  <a:pt x="1614894" y="4266269"/>
                </a:lnTo>
                <a:lnTo>
                  <a:pt x="1609451" y="4322058"/>
                </a:lnTo>
                <a:lnTo>
                  <a:pt x="1604505" y="4372821"/>
                </a:lnTo>
                <a:lnTo>
                  <a:pt x="1600126" y="4417815"/>
                </a:lnTo>
                <a:lnTo>
                  <a:pt x="1596386" y="4456296"/>
                </a:lnTo>
                <a:lnTo>
                  <a:pt x="1591101" y="4510745"/>
                </a:lnTo>
                <a:lnTo>
                  <a:pt x="1589697" y="4525225"/>
                </a:lnTo>
                <a:lnTo>
                  <a:pt x="1589214" y="453021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44340" y="2897106"/>
            <a:ext cx="858701" cy="787150"/>
          </a:xfrm>
          <a:custGeom>
            <a:avLst/>
            <a:gdLst/>
            <a:ahLst/>
            <a:cxnLst/>
            <a:rect l="l" t="t" r="r" b="b"/>
            <a:pathLst>
              <a:path w="1879600" h="1775459">
                <a:moveTo>
                  <a:pt x="785558" y="0"/>
                </a:moveTo>
                <a:lnTo>
                  <a:pt x="0" y="777862"/>
                </a:lnTo>
                <a:lnTo>
                  <a:pt x="1186040" y="1775231"/>
                </a:lnTo>
                <a:lnTo>
                  <a:pt x="1879193" y="974267"/>
                </a:lnTo>
                <a:lnTo>
                  <a:pt x="785558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44340" y="2897106"/>
            <a:ext cx="858701" cy="787150"/>
          </a:xfrm>
          <a:custGeom>
            <a:avLst/>
            <a:gdLst/>
            <a:ahLst/>
            <a:cxnLst/>
            <a:rect l="l" t="t" r="r" b="b"/>
            <a:pathLst>
              <a:path w="1879600" h="1775459">
                <a:moveTo>
                  <a:pt x="785558" y="0"/>
                </a:moveTo>
                <a:lnTo>
                  <a:pt x="1879193" y="974267"/>
                </a:lnTo>
                <a:lnTo>
                  <a:pt x="1186040" y="1775231"/>
                </a:lnTo>
                <a:lnTo>
                  <a:pt x="0" y="777862"/>
                </a:lnTo>
                <a:lnTo>
                  <a:pt x="785558" y="0"/>
                </a:lnTo>
                <a:close/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46940" y="2314583"/>
            <a:ext cx="1817776" cy="1024759"/>
          </a:xfrm>
          <a:custGeom>
            <a:avLst/>
            <a:gdLst/>
            <a:ahLst/>
            <a:cxnLst/>
            <a:rect l="l" t="t" r="r" b="b"/>
            <a:pathLst>
              <a:path w="3978909" h="2311400">
                <a:moveTo>
                  <a:pt x="3411214" y="1745272"/>
                </a:moveTo>
                <a:lnTo>
                  <a:pt x="3213061" y="1745272"/>
                </a:lnTo>
                <a:lnTo>
                  <a:pt x="3610051" y="2088946"/>
                </a:lnTo>
                <a:lnTo>
                  <a:pt x="3540201" y="2215946"/>
                </a:lnTo>
                <a:lnTo>
                  <a:pt x="3902151" y="2311196"/>
                </a:lnTo>
                <a:lnTo>
                  <a:pt x="3978351" y="1968296"/>
                </a:lnTo>
                <a:lnTo>
                  <a:pt x="3514801" y="1847646"/>
                </a:lnTo>
                <a:lnTo>
                  <a:pt x="3411214" y="1745272"/>
                </a:lnTo>
                <a:close/>
              </a:path>
              <a:path w="3978909" h="2311400">
                <a:moveTo>
                  <a:pt x="3025706" y="1364272"/>
                </a:moveTo>
                <a:lnTo>
                  <a:pt x="1676361" y="1364272"/>
                </a:lnTo>
                <a:lnTo>
                  <a:pt x="2654261" y="2265972"/>
                </a:lnTo>
                <a:lnTo>
                  <a:pt x="2787611" y="2183422"/>
                </a:lnTo>
                <a:lnTo>
                  <a:pt x="2990811" y="2050072"/>
                </a:lnTo>
                <a:lnTo>
                  <a:pt x="3126892" y="1845348"/>
                </a:lnTo>
                <a:lnTo>
                  <a:pt x="3213061" y="1745272"/>
                </a:lnTo>
                <a:lnTo>
                  <a:pt x="3411214" y="1745272"/>
                </a:lnTo>
                <a:lnTo>
                  <a:pt x="3025706" y="1364272"/>
                </a:lnTo>
                <a:close/>
              </a:path>
              <a:path w="3978909" h="2311400">
                <a:moveTo>
                  <a:pt x="882611" y="62522"/>
                </a:moveTo>
                <a:lnTo>
                  <a:pt x="142633" y="293179"/>
                </a:lnTo>
                <a:lnTo>
                  <a:pt x="0" y="356196"/>
                </a:lnTo>
                <a:lnTo>
                  <a:pt x="376948" y="824852"/>
                </a:lnTo>
                <a:lnTo>
                  <a:pt x="211366" y="975042"/>
                </a:lnTo>
                <a:lnTo>
                  <a:pt x="819797" y="1710550"/>
                </a:lnTo>
                <a:lnTo>
                  <a:pt x="546392" y="1980107"/>
                </a:lnTo>
                <a:lnTo>
                  <a:pt x="792835" y="2234247"/>
                </a:lnTo>
                <a:lnTo>
                  <a:pt x="1676361" y="1364272"/>
                </a:lnTo>
                <a:lnTo>
                  <a:pt x="3025706" y="1364272"/>
                </a:lnTo>
                <a:lnTo>
                  <a:pt x="2698023" y="1040422"/>
                </a:lnTo>
                <a:lnTo>
                  <a:pt x="1358861" y="1040422"/>
                </a:lnTo>
                <a:lnTo>
                  <a:pt x="774661" y="487972"/>
                </a:lnTo>
                <a:lnTo>
                  <a:pt x="1008049" y="308737"/>
                </a:lnTo>
                <a:lnTo>
                  <a:pt x="882611" y="62522"/>
                </a:lnTo>
                <a:close/>
              </a:path>
              <a:path w="3978909" h="2311400">
                <a:moveTo>
                  <a:pt x="2015947" y="0"/>
                </a:moveTo>
                <a:lnTo>
                  <a:pt x="2049081" y="85013"/>
                </a:lnTo>
                <a:lnTo>
                  <a:pt x="1797011" y="322872"/>
                </a:lnTo>
                <a:lnTo>
                  <a:pt x="1708111" y="659422"/>
                </a:lnTo>
                <a:lnTo>
                  <a:pt x="1358861" y="1040422"/>
                </a:lnTo>
                <a:lnTo>
                  <a:pt x="2698023" y="1040422"/>
                </a:lnTo>
                <a:lnTo>
                  <a:pt x="2428951" y="774496"/>
                </a:lnTo>
                <a:lnTo>
                  <a:pt x="2195804" y="7480"/>
                </a:lnTo>
                <a:lnTo>
                  <a:pt x="2015947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46940" y="2314583"/>
            <a:ext cx="1817776" cy="1024759"/>
          </a:xfrm>
          <a:custGeom>
            <a:avLst/>
            <a:gdLst/>
            <a:ahLst/>
            <a:cxnLst/>
            <a:rect l="l" t="t" r="r" b="b"/>
            <a:pathLst>
              <a:path w="3978909" h="2311400">
                <a:moveTo>
                  <a:pt x="3978351" y="1968296"/>
                </a:moveTo>
                <a:lnTo>
                  <a:pt x="3902151" y="2311196"/>
                </a:lnTo>
                <a:lnTo>
                  <a:pt x="3540201" y="2215946"/>
                </a:lnTo>
                <a:lnTo>
                  <a:pt x="3610051" y="2088946"/>
                </a:lnTo>
                <a:lnTo>
                  <a:pt x="3213061" y="1745272"/>
                </a:lnTo>
                <a:lnTo>
                  <a:pt x="3126892" y="1845348"/>
                </a:lnTo>
                <a:lnTo>
                  <a:pt x="2990811" y="2050072"/>
                </a:lnTo>
                <a:lnTo>
                  <a:pt x="2787611" y="2183422"/>
                </a:lnTo>
                <a:lnTo>
                  <a:pt x="2654261" y="2265972"/>
                </a:lnTo>
                <a:lnTo>
                  <a:pt x="1676361" y="1364272"/>
                </a:lnTo>
                <a:lnTo>
                  <a:pt x="792835" y="2234247"/>
                </a:lnTo>
                <a:lnTo>
                  <a:pt x="546392" y="1980107"/>
                </a:lnTo>
                <a:lnTo>
                  <a:pt x="819797" y="1710550"/>
                </a:lnTo>
                <a:lnTo>
                  <a:pt x="211366" y="975042"/>
                </a:lnTo>
                <a:lnTo>
                  <a:pt x="376948" y="824852"/>
                </a:lnTo>
                <a:lnTo>
                  <a:pt x="0" y="356196"/>
                </a:lnTo>
                <a:lnTo>
                  <a:pt x="142633" y="293179"/>
                </a:lnTo>
                <a:lnTo>
                  <a:pt x="882611" y="62522"/>
                </a:lnTo>
                <a:lnTo>
                  <a:pt x="1008049" y="308737"/>
                </a:lnTo>
                <a:lnTo>
                  <a:pt x="774661" y="487972"/>
                </a:lnTo>
                <a:lnTo>
                  <a:pt x="1358861" y="1040422"/>
                </a:lnTo>
                <a:lnTo>
                  <a:pt x="1708111" y="659422"/>
                </a:lnTo>
                <a:lnTo>
                  <a:pt x="1797011" y="322872"/>
                </a:lnTo>
                <a:lnTo>
                  <a:pt x="2049081" y="85013"/>
                </a:lnTo>
                <a:lnTo>
                  <a:pt x="2015947" y="0"/>
                </a:lnTo>
                <a:lnTo>
                  <a:pt x="2195804" y="7480"/>
                </a:lnTo>
                <a:lnTo>
                  <a:pt x="2428951" y="774496"/>
                </a:lnTo>
                <a:lnTo>
                  <a:pt x="3514801" y="1847646"/>
                </a:lnTo>
                <a:lnTo>
                  <a:pt x="3978351" y="1968296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3492" y="3271152"/>
            <a:ext cx="715390" cy="859502"/>
          </a:xfrm>
          <a:custGeom>
            <a:avLst/>
            <a:gdLst/>
            <a:ahLst/>
            <a:cxnLst/>
            <a:rect l="l" t="t" r="r" b="b"/>
            <a:pathLst>
              <a:path w="1565909" h="1938654">
                <a:moveTo>
                  <a:pt x="411543" y="0"/>
                </a:moveTo>
                <a:lnTo>
                  <a:pt x="0" y="823087"/>
                </a:lnTo>
                <a:lnTo>
                  <a:pt x="441363" y="1848967"/>
                </a:lnTo>
                <a:lnTo>
                  <a:pt x="730630" y="1938426"/>
                </a:lnTo>
                <a:lnTo>
                  <a:pt x="1321104" y="1243571"/>
                </a:lnTo>
                <a:lnTo>
                  <a:pt x="1565655" y="1133246"/>
                </a:lnTo>
                <a:lnTo>
                  <a:pt x="1288300" y="832040"/>
                </a:lnTo>
                <a:lnTo>
                  <a:pt x="718705" y="307174"/>
                </a:lnTo>
                <a:lnTo>
                  <a:pt x="411543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73492" y="3271152"/>
            <a:ext cx="715390" cy="859502"/>
          </a:xfrm>
          <a:custGeom>
            <a:avLst/>
            <a:gdLst/>
            <a:ahLst/>
            <a:cxnLst/>
            <a:rect l="l" t="t" r="r" b="b"/>
            <a:pathLst>
              <a:path w="1565909" h="1938654">
                <a:moveTo>
                  <a:pt x="411543" y="0"/>
                </a:moveTo>
                <a:lnTo>
                  <a:pt x="718705" y="307174"/>
                </a:lnTo>
                <a:lnTo>
                  <a:pt x="1288300" y="832040"/>
                </a:lnTo>
                <a:lnTo>
                  <a:pt x="1565655" y="1133246"/>
                </a:lnTo>
                <a:lnTo>
                  <a:pt x="1321104" y="1243571"/>
                </a:lnTo>
                <a:lnTo>
                  <a:pt x="730630" y="1938426"/>
                </a:lnTo>
                <a:lnTo>
                  <a:pt x="441363" y="1848967"/>
                </a:lnTo>
                <a:lnTo>
                  <a:pt x="0" y="823087"/>
                </a:lnTo>
                <a:lnTo>
                  <a:pt x="411543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17737" y="3792169"/>
            <a:ext cx="787626" cy="344308"/>
          </a:xfrm>
          <a:custGeom>
            <a:avLst/>
            <a:gdLst/>
            <a:ahLst/>
            <a:cxnLst/>
            <a:rect l="l" t="t" r="r" b="b"/>
            <a:pathLst>
              <a:path w="1724025" h="776604">
                <a:moveTo>
                  <a:pt x="1688137" y="200317"/>
                </a:moveTo>
                <a:lnTo>
                  <a:pt x="334518" y="200317"/>
                </a:lnTo>
                <a:lnTo>
                  <a:pt x="1257147" y="398551"/>
                </a:lnTo>
                <a:lnTo>
                  <a:pt x="1171105" y="747737"/>
                </a:lnTo>
                <a:lnTo>
                  <a:pt x="1299019" y="776008"/>
                </a:lnTo>
                <a:lnTo>
                  <a:pt x="1373720" y="423329"/>
                </a:lnTo>
                <a:lnTo>
                  <a:pt x="1634803" y="423329"/>
                </a:lnTo>
                <a:lnTo>
                  <a:pt x="1688137" y="200317"/>
                </a:lnTo>
                <a:close/>
              </a:path>
              <a:path w="1724025" h="776604">
                <a:moveTo>
                  <a:pt x="1634803" y="423329"/>
                </a:moveTo>
                <a:lnTo>
                  <a:pt x="1373720" y="423329"/>
                </a:lnTo>
                <a:lnTo>
                  <a:pt x="1622120" y="476364"/>
                </a:lnTo>
                <a:lnTo>
                  <a:pt x="1634803" y="423329"/>
                </a:lnTo>
                <a:close/>
              </a:path>
              <a:path w="1724025" h="776604">
                <a:moveTo>
                  <a:pt x="24714" y="58800"/>
                </a:moveTo>
                <a:lnTo>
                  <a:pt x="0" y="158749"/>
                </a:lnTo>
                <a:lnTo>
                  <a:pt x="219659" y="204025"/>
                </a:lnTo>
                <a:lnTo>
                  <a:pt x="193662" y="342899"/>
                </a:lnTo>
                <a:lnTo>
                  <a:pt x="296926" y="363321"/>
                </a:lnTo>
                <a:lnTo>
                  <a:pt x="334518" y="200317"/>
                </a:lnTo>
                <a:lnTo>
                  <a:pt x="1688137" y="200317"/>
                </a:lnTo>
                <a:lnTo>
                  <a:pt x="1712061" y="100279"/>
                </a:lnTo>
                <a:lnTo>
                  <a:pt x="249301" y="100279"/>
                </a:lnTo>
                <a:lnTo>
                  <a:pt x="24714" y="58800"/>
                </a:lnTo>
                <a:close/>
              </a:path>
              <a:path w="1724025" h="776604">
                <a:moveTo>
                  <a:pt x="361950" y="0"/>
                </a:moveTo>
                <a:lnTo>
                  <a:pt x="249301" y="100279"/>
                </a:lnTo>
                <a:lnTo>
                  <a:pt x="1712061" y="100279"/>
                </a:lnTo>
                <a:lnTo>
                  <a:pt x="1724025" y="50253"/>
                </a:lnTo>
                <a:lnTo>
                  <a:pt x="1635284" y="29235"/>
                </a:lnTo>
                <a:lnTo>
                  <a:pt x="497751" y="29235"/>
                </a:lnTo>
                <a:lnTo>
                  <a:pt x="361950" y="0"/>
                </a:lnTo>
                <a:close/>
              </a:path>
              <a:path w="1724025" h="776604">
                <a:moveTo>
                  <a:pt x="1583220" y="16903"/>
                </a:moveTo>
                <a:lnTo>
                  <a:pt x="497751" y="29235"/>
                </a:lnTo>
                <a:lnTo>
                  <a:pt x="1635284" y="29235"/>
                </a:lnTo>
                <a:lnTo>
                  <a:pt x="1583220" y="16903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17737" y="3792169"/>
            <a:ext cx="787626" cy="344308"/>
          </a:xfrm>
          <a:custGeom>
            <a:avLst/>
            <a:gdLst/>
            <a:ahLst/>
            <a:cxnLst/>
            <a:rect l="l" t="t" r="r" b="b"/>
            <a:pathLst>
              <a:path w="1724025" h="776604">
                <a:moveTo>
                  <a:pt x="24714" y="58800"/>
                </a:moveTo>
                <a:lnTo>
                  <a:pt x="249301" y="100279"/>
                </a:lnTo>
                <a:lnTo>
                  <a:pt x="361950" y="0"/>
                </a:lnTo>
                <a:lnTo>
                  <a:pt x="497751" y="29235"/>
                </a:lnTo>
                <a:lnTo>
                  <a:pt x="1583220" y="16903"/>
                </a:lnTo>
                <a:lnTo>
                  <a:pt x="1724025" y="50253"/>
                </a:lnTo>
                <a:lnTo>
                  <a:pt x="1622120" y="476364"/>
                </a:lnTo>
                <a:lnTo>
                  <a:pt x="1373720" y="423329"/>
                </a:lnTo>
                <a:lnTo>
                  <a:pt x="1299019" y="776008"/>
                </a:lnTo>
                <a:lnTo>
                  <a:pt x="1171105" y="747737"/>
                </a:lnTo>
                <a:lnTo>
                  <a:pt x="1257147" y="398551"/>
                </a:lnTo>
                <a:lnTo>
                  <a:pt x="334518" y="200317"/>
                </a:lnTo>
                <a:lnTo>
                  <a:pt x="296926" y="363321"/>
                </a:lnTo>
                <a:lnTo>
                  <a:pt x="193662" y="342899"/>
                </a:lnTo>
                <a:lnTo>
                  <a:pt x="219659" y="204025"/>
                </a:lnTo>
                <a:lnTo>
                  <a:pt x="0" y="158749"/>
                </a:lnTo>
                <a:lnTo>
                  <a:pt x="24714" y="58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45551" y="4978262"/>
            <a:ext cx="574111" cy="740134"/>
          </a:xfrm>
          <a:custGeom>
            <a:avLst/>
            <a:gdLst/>
            <a:ahLst/>
            <a:cxnLst/>
            <a:rect l="l" t="t" r="r" b="b"/>
            <a:pathLst>
              <a:path w="1256665" h="1669415">
                <a:moveTo>
                  <a:pt x="776363" y="0"/>
                </a:moveTo>
                <a:lnTo>
                  <a:pt x="256565" y="69977"/>
                </a:lnTo>
                <a:lnTo>
                  <a:pt x="0" y="713054"/>
                </a:lnTo>
                <a:lnTo>
                  <a:pt x="31877" y="1582496"/>
                </a:lnTo>
                <a:lnTo>
                  <a:pt x="196303" y="1668983"/>
                </a:lnTo>
                <a:lnTo>
                  <a:pt x="1256169" y="1016266"/>
                </a:lnTo>
                <a:lnTo>
                  <a:pt x="892987" y="169938"/>
                </a:lnTo>
                <a:lnTo>
                  <a:pt x="776363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45551" y="4978262"/>
            <a:ext cx="574111" cy="740134"/>
          </a:xfrm>
          <a:custGeom>
            <a:avLst/>
            <a:gdLst/>
            <a:ahLst/>
            <a:cxnLst/>
            <a:rect l="l" t="t" r="r" b="b"/>
            <a:pathLst>
              <a:path w="1256665" h="1669415">
                <a:moveTo>
                  <a:pt x="776363" y="0"/>
                </a:moveTo>
                <a:lnTo>
                  <a:pt x="892987" y="169938"/>
                </a:lnTo>
                <a:lnTo>
                  <a:pt x="1256169" y="1016266"/>
                </a:lnTo>
                <a:lnTo>
                  <a:pt x="196303" y="1668983"/>
                </a:lnTo>
                <a:lnTo>
                  <a:pt x="31877" y="1582496"/>
                </a:lnTo>
                <a:lnTo>
                  <a:pt x="0" y="713054"/>
                </a:lnTo>
                <a:lnTo>
                  <a:pt x="256565" y="69977"/>
                </a:lnTo>
                <a:lnTo>
                  <a:pt x="776363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48014" y="5606095"/>
            <a:ext cx="621107" cy="347404"/>
          </a:xfrm>
          <a:custGeom>
            <a:avLst/>
            <a:gdLst/>
            <a:ahLst/>
            <a:cxnLst/>
            <a:rect l="l" t="t" r="r" b="b"/>
            <a:pathLst>
              <a:path w="1359534" h="783590">
                <a:moveTo>
                  <a:pt x="83299" y="0"/>
                </a:moveTo>
                <a:lnTo>
                  <a:pt x="0" y="146608"/>
                </a:lnTo>
                <a:lnTo>
                  <a:pt x="633082" y="483146"/>
                </a:lnTo>
                <a:lnTo>
                  <a:pt x="1359458" y="783018"/>
                </a:lnTo>
                <a:lnTo>
                  <a:pt x="1305420" y="639000"/>
                </a:lnTo>
                <a:lnTo>
                  <a:pt x="83299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48014" y="5606095"/>
            <a:ext cx="621107" cy="347404"/>
          </a:xfrm>
          <a:custGeom>
            <a:avLst/>
            <a:gdLst/>
            <a:ahLst/>
            <a:cxnLst/>
            <a:rect l="l" t="t" r="r" b="b"/>
            <a:pathLst>
              <a:path w="1359534" h="783590">
                <a:moveTo>
                  <a:pt x="83299" y="0"/>
                </a:moveTo>
                <a:lnTo>
                  <a:pt x="1305420" y="639000"/>
                </a:lnTo>
                <a:lnTo>
                  <a:pt x="1359458" y="783018"/>
                </a:lnTo>
                <a:lnTo>
                  <a:pt x="633082" y="483146"/>
                </a:lnTo>
                <a:lnTo>
                  <a:pt x="0" y="146608"/>
                </a:lnTo>
                <a:lnTo>
                  <a:pt x="83299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76664" y="4879805"/>
            <a:ext cx="827949" cy="888781"/>
          </a:xfrm>
          <a:custGeom>
            <a:avLst/>
            <a:gdLst/>
            <a:ahLst/>
            <a:cxnLst/>
            <a:rect l="l" t="t" r="r" b="b"/>
            <a:pathLst>
              <a:path w="1812290" h="2004694">
                <a:moveTo>
                  <a:pt x="736600" y="0"/>
                </a:moveTo>
                <a:lnTo>
                  <a:pt x="0" y="1490129"/>
                </a:lnTo>
                <a:lnTo>
                  <a:pt x="1126070" y="2004479"/>
                </a:lnTo>
                <a:lnTo>
                  <a:pt x="1504950" y="1636179"/>
                </a:lnTo>
                <a:lnTo>
                  <a:pt x="1572679" y="1475308"/>
                </a:lnTo>
                <a:lnTo>
                  <a:pt x="1435100" y="1375829"/>
                </a:lnTo>
                <a:lnTo>
                  <a:pt x="1811870" y="472008"/>
                </a:lnTo>
                <a:lnTo>
                  <a:pt x="736600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76664" y="4879805"/>
            <a:ext cx="827949" cy="888781"/>
          </a:xfrm>
          <a:custGeom>
            <a:avLst/>
            <a:gdLst/>
            <a:ahLst/>
            <a:cxnLst/>
            <a:rect l="l" t="t" r="r" b="b"/>
            <a:pathLst>
              <a:path w="1812290" h="2004694">
                <a:moveTo>
                  <a:pt x="736600" y="0"/>
                </a:moveTo>
                <a:lnTo>
                  <a:pt x="0" y="1490129"/>
                </a:lnTo>
                <a:lnTo>
                  <a:pt x="1126070" y="2004479"/>
                </a:lnTo>
                <a:lnTo>
                  <a:pt x="1504950" y="1636179"/>
                </a:lnTo>
                <a:lnTo>
                  <a:pt x="1572679" y="1475308"/>
                </a:lnTo>
                <a:lnTo>
                  <a:pt x="1435100" y="1375829"/>
                </a:lnTo>
                <a:lnTo>
                  <a:pt x="1811870" y="472008"/>
                </a:lnTo>
                <a:lnTo>
                  <a:pt x="73660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03509" y="4401208"/>
            <a:ext cx="668974" cy="521951"/>
          </a:xfrm>
          <a:custGeom>
            <a:avLst/>
            <a:gdLst/>
            <a:ahLst/>
            <a:cxnLst/>
            <a:rect l="l" t="t" r="r" b="b"/>
            <a:pathLst>
              <a:path w="1464309" h="1177290">
                <a:moveTo>
                  <a:pt x="247650" y="0"/>
                </a:moveTo>
                <a:lnTo>
                  <a:pt x="0" y="584200"/>
                </a:lnTo>
                <a:lnTo>
                  <a:pt x="226491" y="891108"/>
                </a:lnTo>
                <a:lnTo>
                  <a:pt x="933450" y="1176858"/>
                </a:lnTo>
                <a:lnTo>
                  <a:pt x="1134681" y="1061161"/>
                </a:lnTo>
                <a:lnTo>
                  <a:pt x="1354874" y="997966"/>
                </a:lnTo>
                <a:lnTo>
                  <a:pt x="1463700" y="772680"/>
                </a:lnTo>
                <a:lnTo>
                  <a:pt x="1368742" y="526986"/>
                </a:lnTo>
                <a:lnTo>
                  <a:pt x="802220" y="239179"/>
                </a:lnTo>
                <a:lnTo>
                  <a:pt x="247650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03509" y="4401208"/>
            <a:ext cx="668974" cy="521951"/>
          </a:xfrm>
          <a:custGeom>
            <a:avLst/>
            <a:gdLst/>
            <a:ahLst/>
            <a:cxnLst/>
            <a:rect l="l" t="t" r="r" b="b"/>
            <a:pathLst>
              <a:path w="1464309" h="1177290">
                <a:moveTo>
                  <a:pt x="247650" y="0"/>
                </a:moveTo>
                <a:lnTo>
                  <a:pt x="0" y="584200"/>
                </a:lnTo>
                <a:lnTo>
                  <a:pt x="226491" y="891108"/>
                </a:lnTo>
                <a:lnTo>
                  <a:pt x="933450" y="1176858"/>
                </a:lnTo>
                <a:lnTo>
                  <a:pt x="1134681" y="1061161"/>
                </a:lnTo>
                <a:lnTo>
                  <a:pt x="1354874" y="997966"/>
                </a:lnTo>
                <a:lnTo>
                  <a:pt x="1463700" y="772680"/>
                </a:lnTo>
                <a:lnTo>
                  <a:pt x="1368742" y="526986"/>
                </a:lnTo>
                <a:lnTo>
                  <a:pt x="802220" y="239179"/>
                </a:lnTo>
                <a:lnTo>
                  <a:pt x="24765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09198" y="3905721"/>
            <a:ext cx="871465" cy="998577"/>
          </a:xfrm>
          <a:custGeom>
            <a:avLst/>
            <a:gdLst/>
            <a:ahLst/>
            <a:cxnLst/>
            <a:rect l="l" t="t" r="r" b="b"/>
            <a:pathLst>
              <a:path w="1907540" h="2252345">
                <a:moveTo>
                  <a:pt x="902830" y="519811"/>
                </a:moveTo>
                <a:lnTo>
                  <a:pt x="770470" y="554570"/>
                </a:lnTo>
                <a:lnTo>
                  <a:pt x="359829" y="1248841"/>
                </a:lnTo>
                <a:lnTo>
                  <a:pt x="0" y="1748370"/>
                </a:lnTo>
                <a:lnTo>
                  <a:pt x="1062570" y="2252141"/>
                </a:lnTo>
                <a:lnTo>
                  <a:pt x="1422400" y="1634070"/>
                </a:lnTo>
                <a:lnTo>
                  <a:pt x="1744129" y="910170"/>
                </a:lnTo>
                <a:lnTo>
                  <a:pt x="1363129" y="732370"/>
                </a:lnTo>
                <a:lnTo>
                  <a:pt x="1393011" y="668870"/>
                </a:lnTo>
                <a:lnTo>
                  <a:pt x="1261529" y="668870"/>
                </a:lnTo>
                <a:lnTo>
                  <a:pt x="902830" y="519811"/>
                </a:lnTo>
                <a:close/>
              </a:path>
              <a:path w="1907540" h="2252345">
                <a:moveTo>
                  <a:pt x="1854507" y="516470"/>
                </a:moveTo>
                <a:lnTo>
                  <a:pt x="1464729" y="516470"/>
                </a:lnTo>
                <a:lnTo>
                  <a:pt x="1782775" y="671893"/>
                </a:lnTo>
                <a:lnTo>
                  <a:pt x="1854507" y="516470"/>
                </a:lnTo>
                <a:close/>
              </a:path>
              <a:path w="1907540" h="2252345">
                <a:moveTo>
                  <a:pt x="1562100" y="0"/>
                </a:moveTo>
                <a:lnTo>
                  <a:pt x="1123950" y="16929"/>
                </a:lnTo>
                <a:lnTo>
                  <a:pt x="1009650" y="296329"/>
                </a:lnTo>
                <a:lnTo>
                  <a:pt x="1346200" y="452970"/>
                </a:lnTo>
                <a:lnTo>
                  <a:pt x="1261529" y="668870"/>
                </a:lnTo>
                <a:lnTo>
                  <a:pt x="1393011" y="668870"/>
                </a:lnTo>
                <a:lnTo>
                  <a:pt x="1464729" y="516470"/>
                </a:lnTo>
                <a:lnTo>
                  <a:pt x="1854507" y="516470"/>
                </a:lnTo>
                <a:lnTo>
                  <a:pt x="1906943" y="402856"/>
                </a:lnTo>
                <a:lnTo>
                  <a:pt x="1649679" y="68033"/>
                </a:lnTo>
                <a:lnTo>
                  <a:pt x="1568704" y="14897"/>
                </a:lnTo>
                <a:lnTo>
                  <a:pt x="1562100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09198" y="3905721"/>
            <a:ext cx="871465" cy="998577"/>
          </a:xfrm>
          <a:custGeom>
            <a:avLst/>
            <a:gdLst/>
            <a:ahLst/>
            <a:cxnLst/>
            <a:rect l="l" t="t" r="r" b="b"/>
            <a:pathLst>
              <a:path w="1907540" h="2252345">
                <a:moveTo>
                  <a:pt x="1562100" y="0"/>
                </a:moveTo>
                <a:lnTo>
                  <a:pt x="1123950" y="16929"/>
                </a:lnTo>
                <a:lnTo>
                  <a:pt x="1009650" y="296329"/>
                </a:lnTo>
                <a:lnTo>
                  <a:pt x="1346200" y="452970"/>
                </a:lnTo>
                <a:lnTo>
                  <a:pt x="1261529" y="668870"/>
                </a:lnTo>
                <a:lnTo>
                  <a:pt x="902830" y="519811"/>
                </a:lnTo>
                <a:lnTo>
                  <a:pt x="770470" y="554570"/>
                </a:lnTo>
                <a:lnTo>
                  <a:pt x="359829" y="1248841"/>
                </a:lnTo>
                <a:lnTo>
                  <a:pt x="0" y="1748370"/>
                </a:lnTo>
                <a:lnTo>
                  <a:pt x="1062570" y="2252141"/>
                </a:lnTo>
                <a:lnTo>
                  <a:pt x="1422400" y="1634070"/>
                </a:lnTo>
                <a:lnTo>
                  <a:pt x="1744129" y="910170"/>
                </a:lnTo>
                <a:lnTo>
                  <a:pt x="1363129" y="732370"/>
                </a:lnTo>
                <a:lnTo>
                  <a:pt x="1464729" y="516470"/>
                </a:lnTo>
                <a:lnTo>
                  <a:pt x="1782775" y="671893"/>
                </a:lnTo>
                <a:lnTo>
                  <a:pt x="1906943" y="402856"/>
                </a:lnTo>
                <a:lnTo>
                  <a:pt x="1649679" y="68033"/>
                </a:lnTo>
                <a:lnTo>
                  <a:pt x="1568704" y="1489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27217" y="4451865"/>
            <a:ext cx="1771070" cy="1436633"/>
          </a:xfrm>
          <a:custGeom>
            <a:avLst/>
            <a:gdLst/>
            <a:ahLst/>
            <a:cxnLst/>
            <a:rect l="l" t="t" r="r" b="b"/>
            <a:pathLst>
              <a:path w="3876675" h="3240405">
                <a:moveTo>
                  <a:pt x="2813481" y="2636050"/>
                </a:moveTo>
                <a:lnTo>
                  <a:pt x="2322131" y="2636050"/>
                </a:lnTo>
                <a:lnTo>
                  <a:pt x="3536683" y="3239871"/>
                </a:lnTo>
                <a:lnTo>
                  <a:pt x="3663320" y="2936239"/>
                </a:lnTo>
                <a:lnTo>
                  <a:pt x="3426282" y="2936239"/>
                </a:lnTo>
                <a:lnTo>
                  <a:pt x="2813481" y="2636050"/>
                </a:lnTo>
                <a:close/>
              </a:path>
              <a:path w="3876675" h="3240405">
                <a:moveTo>
                  <a:pt x="2775019" y="1642325"/>
                </a:moveTo>
                <a:lnTo>
                  <a:pt x="269125" y="1642325"/>
                </a:lnTo>
                <a:lnTo>
                  <a:pt x="786701" y="1904555"/>
                </a:lnTo>
                <a:lnTo>
                  <a:pt x="683183" y="2104682"/>
                </a:lnTo>
                <a:lnTo>
                  <a:pt x="2846603" y="3163963"/>
                </a:lnTo>
                <a:lnTo>
                  <a:pt x="2884563" y="3060445"/>
                </a:lnTo>
                <a:lnTo>
                  <a:pt x="2273833" y="2729204"/>
                </a:lnTo>
                <a:lnTo>
                  <a:pt x="2322131" y="2636050"/>
                </a:lnTo>
                <a:lnTo>
                  <a:pt x="2813481" y="2636050"/>
                </a:lnTo>
                <a:lnTo>
                  <a:pt x="2404948" y="2435923"/>
                </a:lnTo>
                <a:lnTo>
                  <a:pt x="2775019" y="1642325"/>
                </a:lnTo>
                <a:close/>
              </a:path>
              <a:path w="3876675" h="3240405">
                <a:moveTo>
                  <a:pt x="3549967" y="2480640"/>
                </a:moveTo>
                <a:lnTo>
                  <a:pt x="3512540" y="2556687"/>
                </a:lnTo>
                <a:lnTo>
                  <a:pt x="3584994" y="2584297"/>
                </a:lnTo>
                <a:lnTo>
                  <a:pt x="3426282" y="2936239"/>
                </a:lnTo>
                <a:lnTo>
                  <a:pt x="3663320" y="2936239"/>
                </a:lnTo>
                <a:lnTo>
                  <a:pt x="3775227" y="2667927"/>
                </a:lnTo>
                <a:lnTo>
                  <a:pt x="3855623" y="2667927"/>
                </a:lnTo>
                <a:lnTo>
                  <a:pt x="3876446" y="2607182"/>
                </a:lnTo>
                <a:lnTo>
                  <a:pt x="3625900" y="2493302"/>
                </a:lnTo>
                <a:lnTo>
                  <a:pt x="3549967" y="2480640"/>
                </a:lnTo>
                <a:close/>
              </a:path>
              <a:path w="3876675" h="3240405">
                <a:moveTo>
                  <a:pt x="3855623" y="2667927"/>
                </a:moveTo>
                <a:lnTo>
                  <a:pt x="3775227" y="2667927"/>
                </a:lnTo>
                <a:lnTo>
                  <a:pt x="3846080" y="2695765"/>
                </a:lnTo>
                <a:lnTo>
                  <a:pt x="3855623" y="2667927"/>
                </a:lnTo>
                <a:close/>
              </a:path>
              <a:path w="3876675" h="3240405">
                <a:moveTo>
                  <a:pt x="434403" y="0"/>
                </a:moveTo>
                <a:lnTo>
                  <a:pt x="418884" y="55879"/>
                </a:lnTo>
                <a:lnTo>
                  <a:pt x="393344" y="65468"/>
                </a:lnTo>
                <a:lnTo>
                  <a:pt x="348488" y="144830"/>
                </a:lnTo>
                <a:lnTo>
                  <a:pt x="389902" y="175882"/>
                </a:lnTo>
                <a:lnTo>
                  <a:pt x="365747" y="244894"/>
                </a:lnTo>
                <a:lnTo>
                  <a:pt x="313982" y="279399"/>
                </a:lnTo>
                <a:lnTo>
                  <a:pt x="0" y="1245527"/>
                </a:lnTo>
                <a:lnTo>
                  <a:pt x="120764" y="1383537"/>
                </a:lnTo>
                <a:lnTo>
                  <a:pt x="10350" y="1794141"/>
                </a:lnTo>
                <a:lnTo>
                  <a:pt x="210477" y="1835556"/>
                </a:lnTo>
                <a:lnTo>
                  <a:pt x="269125" y="1642325"/>
                </a:lnTo>
                <a:lnTo>
                  <a:pt x="2775019" y="1642325"/>
                </a:lnTo>
                <a:lnTo>
                  <a:pt x="2787942" y="1614614"/>
                </a:lnTo>
                <a:lnTo>
                  <a:pt x="2850057" y="1600809"/>
                </a:lnTo>
                <a:lnTo>
                  <a:pt x="2877667" y="1538719"/>
                </a:lnTo>
                <a:lnTo>
                  <a:pt x="2839694" y="1500746"/>
                </a:lnTo>
                <a:lnTo>
                  <a:pt x="2891459" y="1404238"/>
                </a:lnTo>
                <a:lnTo>
                  <a:pt x="2988068" y="1338681"/>
                </a:lnTo>
                <a:lnTo>
                  <a:pt x="3022574" y="1231709"/>
                </a:lnTo>
                <a:lnTo>
                  <a:pt x="2974263" y="1173060"/>
                </a:lnTo>
                <a:lnTo>
                  <a:pt x="2699562" y="1058265"/>
                </a:lnTo>
                <a:lnTo>
                  <a:pt x="2725839" y="1007440"/>
                </a:lnTo>
                <a:lnTo>
                  <a:pt x="2556458" y="923658"/>
                </a:lnTo>
                <a:lnTo>
                  <a:pt x="2352332" y="923658"/>
                </a:lnTo>
                <a:lnTo>
                  <a:pt x="434403" y="0"/>
                </a:lnTo>
                <a:close/>
              </a:path>
              <a:path w="3876675" h="3240405">
                <a:moveTo>
                  <a:pt x="2404948" y="848715"/>
                </a:moveTo>
                <a:lnTo>
                  <a:pt x="2352332" y="923658"/>
                </a:lnTo>
                <a:lnTo>
                  <a:pt x="2556458" y="923658"/>
                </a:lnTo>
                <a:lnTo>
                  <a:pt x="2404948" y="848715"/>
                </a:lnTo>
                <a:close/>
              </a:path>
            </a:pathLst>
          </a:custGeom>
          <a:solidFill>
            <a:srgbClr val="EA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27217" y="4451865"/>
            <a:ext cx="1771070" cy="1436633"/>
          </a:xfrm>
          <a:custGeom>
            <a:avLst/>
            <a:gdLst/>
            <a:ahLst/>
            <a:cxnLst/>
            <a:rect l="l" t="t" r="r" b="b"/>
            <a:pathLst>
              <a:path w="3876675" h="3240405">
                <a:moveTo>
                  <a:pt x="2404948" y="2435923"/>
                </a:moveTo>
                <a:lnTo>
                  <a:pt x="3426282" y="2936239"/>
                </a:lnTo>
                <a:lnTo>
                  <a:pt x="3584994" y="2584297"/>
                </a:lnTo>
                <a:lnTo>
                  <a:pt x="3512540" y="2556687"/>
                </a:lnTo>
                <a:lnTo>
                  <a:pt x="3549967" y="2480640"/>
                </a:lnTo>
                <a:lnTo>
                  <a:pt x="3625900" y="2493302"/>
                </a:lnTo>
                <a:lnTo>
                  <a:pt x="3876446" y="2607182"/>
                </a:lnTo>
                <a:lnTo>
                  <a:pt x="3846080" y="2695765"/>
                </a:lnTo>
                <a:lnTo>
                  <a:pt x="3775227" y="2667927"/>
                </a:lnTo>
                <a:lnTo>
                  <a:pt x="3536683" y="3239871"/>
                </a:lnTo>
                <a:lnTo>
                  <a:pt x="2322131" y="2636050"/>
                </a:lnTo>
                <a:lnTo>
                  <a:pt x="2273833" y="2729204"/>
                </a:lnTo>
                <a:lnTo>
                  <a:pt x="2884563" y="3060445"/>
                </a:lnTo>
                <a:lnTo>
                  <a:pt x="2846603" y="3163963"/>
                </a:lnTo>
                <a:lnTo>
                  <a:pt x="683183" y="2104682"/>
                </a:lnTo>
                <a:lnTo>
                  <a:pt x="786701" y="1904555"/>
                </a:lnTo>
                <a:lnTo>
                  <a:pt x="269125" y="1642325"/>
                </a:lnTo>
                <a:lnTo>
                  <a:pt x="210477" y="1835556"/>
                </a:lnTo>
                <a:lnTo>
                  <a:pt x="10350" y="1794141"/>
                </a:lnTo>
                <a:lnTo>
                  <a:pt x="120764" y="1383537"/>
                </a:lnTo>
                <a:lnTo>
                  <a:pt x="0" y="1245527"/>
                </a:lnTo>
                <a:lnTo>
                  <a:pt x="131533" y="840803"/>
                </a:lnTo>
                <a:lnTo>
                  <a:pt x="313982" y="279399"/>
                </a:lnTo>
                <a:lnTo>
                  <a:pt x="365747" y="244894"/>
                </a:lnTo>
                <a:lnTo>
                  <a:pt x="389902" y="175882"/>
                </a:lnTo>
                <a:lnTo>
                  <a:pt x="348488" y="144830"/>
                </a:lnTo>
                <a:lnTo>
                  <a:pt x="393344" y="65468"/>
                </a:lnTo>
                <a:lnTo>
                  <a:pt x="418884" y="55879"/>
                </a:lnTo>
                <a:lnTo>
                  <a:pt x="434403" y="0"/>
                </a:lnTo>
                <a:lnTo>
                  <a:pt x="2352332" y="923658"/>
                </a:lnTo>
                <a:lnTo>
                  <a:pt x="2404948" y="848715"/>
                </a:lnTo>
                <a:lnTo>
                  <a:pt x="2725839" y="1007440"/>
                </a:lnTo>
                <a:lnTo>
                  <a:pt x="2699562" y="1058265"/>
                </a:lnTo>
                <a:lnTo>
                  <a:pt x="2974263" y="1173060"/>
                </a:lnTo>
                <a:lnTo>
                  <a:pt x="3022574" y="1231709"/>
                </a:lnTo>
                <a:lnTo>
                  <a:pt x="2988068" y="1338681"/>
                </a:lnTo>
                <a:lnTo>
                  <a:pt x="2891459" y="1404238"/>
                </a:lnTo>
                <a:lnTo>
                  <a:pt x="2839694" y="1500746"/>
                </a:lnTo>
                <a:lnTo>
                  <a:pt x="2877667" y="1538719"/>
                </a:lnTo>
                <a:lnTo>
                  <a:pt x="2850057" y="1600809"/>
                </a:lnTo>
                <a:lnTo>
                  <a:pt x="2787942" y="1614614"/>
                </a:lnTo>
                <a:lnTo>
                  <a:pt x="2404948" y="243592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98410" y="3743325"/>
            <a:ext cx="3843555" cy="2319783"/>
          </a:xfrm>
          <a:custGeom>
            <a:avLst/>
            <a:gdLst/>
            <a:ahLst/>
            <a:cxnLst/>
            <a:rect l="l" t="t" r="r" b="b"/>
            <a:pathLst>
              <a:path w="8413115" h="5232400">
                <a:moveTo>
                  <a:pt x="3314014" y="2184399"/>
                </a:moveTo>
                <a:lnTo>
                  <a:pt x="2693644" y="2184399"/>
                </a:lnTo>
                <a:lnTo>
                  <a:pt x="3249019" y="2324099"/>
                </a:lnTo>
                <a:lnTo>
                  <a:pt x="3270885" y="2324099"/>
                </a:lnTo>
                <a:lnTo>
                  <a:pt x="3283696" y="2336799"/>
                </a:lnTo>
                <a:lnTo>
                  <a:pt x="3298737" y="2336799"/>
                </a:lnTo>
                <a:lnTo>
                  <a:pt x="3315691" y="2362199"/>
                </a:lnTo>
                <a:lnTo>
                  <a:pt x="3324059" y="2374899"/>
                </a:lnTo>
                <a:lnTo>
                  <a:pt x="3330985" y="2374899"/>
                </a:lnTo>
                <a:lnTo>
                  <a:pt x="3336552" y="2387599"/>
                </a:lnTo>
                <a:lnTo>
                  <a:pt x="3340845" y="2400299"/>
                </a:lnTo>
                <a:lnTo>
                  <a:pt x="3343949" y="2400299"/>
                </a:lnTo>
                <a:lnTo>
                  <a:pt x="3345948" y="2412999"/>
                </a:lnTo>
                <a:lnTo>
                  <a:pt x="3346926" y="2425699"/>
                </a:lnTo>
                <a:lnTo>
                  <a:pt x="3346159" y="2451099"/>
                </a:lnTo>
                <a:lnTo>
                  <a:pt x="3344582" y="2463799"/>
                </a:lnTo>
                <a:lnTo>
                  <a:pt x="3342323" y="2476499"/>
                </a:lnTo>
                <a:lnTo>
                  <a:pt x="3339465" y="2501899"/>
                </a:lnTo>
                <a:lnTo>
                  <a:pt x="3118078" y="4330699"/>
                </a:lnTo>
                <a:lnTo>
                  <a:pt x="2489375" y="4343399"/>
                </a:lnTo>
                <a:lnTo>
                  <a:pt x="2436633" y="4343399"/>
                </a:lnTo>
                <a:lnTo>
                  <a:pt x="2422078" y="4356099"/>
                </a:lnTo>
                <a:lnTo>
                  <a:pt x="2323816" y="4356099"/>
                </a:lnTo>
                <a:lnTo>
                  <a:pt x="2308044" y="4368799"/>
                </a:lnTo>
                <a:lnTo>
                  <a:pt x="2279357" y="4368799"/>
                </a:lnTo>
                <a:lnTo>
                  <a:pt x="2266962" y="4381499"/>
                </a:lnTo>
                <a:lnTo>
                  <a:pt x="2256213" y="4381499"/>
                </a:lnTo>
                <a:lnTo>
                  <a:pt x="2247093" y="4394199"/>
                </a:lnTo>
                <a:lnTo>
                  <a:pt x="2231938" y="4394199"/>
                </a:lnTo>
                <a:lnTo>
                  <a:pt x="2225578" y="4406899"/>
                </a:lnTo>
                <a:lnTo>
                  <a:pt x="2219812" y="4406899"/>
                </a:lnTo>
                <a:lnTo>
                  <a:pt x="2214475" y="4419599"/>
                </a:lnTo>
                <a:lnTo>
                  <a:pt x="2209406" y="4419599"/>
                </a:lnTo>
                <a:lnTo>
                  <a:pt x="2204440" y="4432299"/>
                </a:lnTo>
                <a:lnTo>
                  <a:pt x="2199414" y="4444999"/>
                </a:lnTo>
                <a:lnTo>
                  <a:pt x="2194165" y="4457699"/>
                </a:lnTo>
                <a:lnTo>
                  <a:pt x="2188530" y="4470399"/>
                </a:lnTo>
                <a:lnTo>
                  <a:pt x="2182345" y="4483099"/>
                </a:lnTo>
                <a:lnTo>
                  <a:pt x="2175447" y="4508499"/>
                </a:lnTo>
                <a:lnTo>
                  <a:pt x="2167673" y="4521199"/>
                </a:lnTo>
                <a:lnTo>
                  <a:pt x="2158860" y="4546599"/>
                </a:lnTo>
                <a:lnTo>
                  <a:pt x="1913877" y="5219699"/>
                </a:lnTo>
                <a:lnTo>
                  <a:pt x="2041537" y="5232399"/>
                </a:lnTo>
                <a:lnTo>
                  <a:pt x="2054250" y="5194299"/>
                </a:lnTo>
                <a:lnTo>
                  <a:pt x="2063396" y="5168899"/>
                </a:lnTo>
                <a:lnTo>
                  <a:pt x="2074533" y="5130799"/>
                </a:lnTo>
                <a:lnTo>
                  <a:pt x="2087382" y="5092699"/>
                </a:lnTo>
                <a:lnTo>
                  <a:pt x="2101666" y="5041899"/>
                </a:lnTo>
                <a:lnTo>
                  <a:pt x="2117106" y="4991099"/>
                </a:lnTo>
                <a:lnTo>
                  <a:pt x="2133423" y="4940299"/>
                </a:lnTo>
                <a:lnTo>
                  <a:pt x="2150341" y="4889499"/>
                </a:lnTo>
                <a:lnTo>
                  <a:pt x="2184864" y="4787899"/>
                </a:lnTo>
                <a:lnTo>
                  <a:pt x="2201912" y="4737099"/>
                </a:lnTo>
                <a:lnTo>
                  <a:pt x="2218448" y="4686299"/>
                </a:lnTo>
                <a:lnTo>
                  <a:pt x="2234193" y="4648199"/>
                </a:lnTo>
                <a:lnTo>
                  <a:pt x="2248869" y="4597399"/>
                </a:lnTo>
                <a:lnTo>
                  <a:pt x="2262197" y="4571999"/>
                </a:lnTo>
                <a:lnTo>
                  <a:pt x="2273901" y="4546599"/>
                </a:lnTo>
                <a:lnTo>
                  <a:pt x="2283701" y="4521199"/>
                </a:lnTo>
                <a:lnTo>
                  <a:pt x="2291319" y="4508499"/>
                </a:lnTo>
                <a:lnTo>
                  <a:pt x="2301460" y="4495799"/>
                </a:lnTo>
                <a:lnTo>
                  <a:pt x="2310106" y="4483099"/>
                </a:lnTo>
                <a:lnTo>
                  <a:pt x="2325986" y="4483099"/>
                </a:lnTo>
                <a:lnTo>
                  <a:pt x="2334758" y="4470399"/>
                </a:lnTo>
                <a:lnTo>
                  <a:pt x="7214725" y="4470399"/>
                </a:lnTo>
                <a:lnTo>
                  <a:pt x="7225931" y="4457699"/>
                </a:lnTo>
                <a:lnTo>
                  <a:pt x="7246020" y="4432299"/>
                </a:lnTo>
                <a:lnTo>
                  <a:pt x="7263597" y="4406899"/>
                </a:lnTo>
                <a:lnTo>
                  <a:pt x="7278474" y="4394199"/>
                </a:lnTo>
                <a:lnTo>
                  <a:pt x="7290460" y="4381499"/>
                </a:lnTo>
                <a:lnTo>
                  <a:pt x="7300478" y="4368799"/>
                </a:lnTo>
                <a:lnTo>
                  <a:pt x="7309839" y="4356099"/>
                </a:lnTo>
                <a:lnTo>
                  <a:pt x="7318931" y="4343399"/>
                </a:lnTo>
                <a:lnTo>
                  <a:pt x="7328143" y="4330699"/>
                </a:lnTo>
                <a:lnTo>
                  <a:pt x="7337866" y="4317999"/>
                </a:lnTo>
                <a:lnTo>
                  <a:pt x="7348489" y="4305299"/>
                </a:lnTo>
                <a:lnTo>
                  <a:pt x="7360402" y="4279899"/>
                </a:lnTo>
                <a:lnTo>
                  <a:pt x="7373994" y="4254499"/>
                </a:lnTo>
                <a:lnTo>
                  <a:pt x="7389654" y="4229099"/>
                </a:lnTo>
                <a:lnTo>
                  <a:pt x="7407773" y="4190999"/>
                </a:lnTo>
                <a:lnTo>
                  <a:pt x="7428739" y="4152899"/>
                </a:lnTo>
                <a:lnTo>
                  <a:pt x="7452943" y="4102099"/>
                </a:lnTo>
                <a:lnTo>
                  <a:pt x="7480774" y="4051299"/>
                </a:lnTo>
                <a:lnTo>
                  <a:pt x="7512621" y="3987799"/>
                </a:lnTo>
                <a:lnTo>
                  <a:pt x="7548874" y="3911599"/>
                </a:lnTo>
                <a:lnTo>
                  <a:pt x="7589923" y="3822699"/>
                </a:lnTo>
                <a:lnTo>
                  <a:pt x="7636157" y="3733799"/>
                </a:lnTo>
                <a:lnTo>
                  <a:pt x="7687965" y="3619499"/>
                </a:lnTo>
                <a:lnTo>
                  <a:pt x="7809865" y="3365499"/>
                </a:lnTo>
                <a:lnTo>
                  <a:pt x="8274990" y="3365499"/>
                </a:lnTo>
                <a:lnTo>
                  <a:pt x="7860618" y="3251199"/>
                </a:lnTo>
                <a:lnTo>
                  <a:pt x="7844400" y="3251199"/>
                </a:lnTo>
                <a:lnTo>
                  <a:pt x="7831808" y="3238499"/>
                </a:lnTo>
                <a:lnTo>
                  <a:pt x="7821761" y="3225799"/>
                </a:lnTo>
                <a:lnTo>
                  <a:pt x="7818412" y="3213099"/>
                </a:lnTo>
                <a:lnTo>
                  <a:pt x="7819397" y="3200399"/>
                </a:lnTo>
                <a:lnTo>
                  <a:pt x="7820281" y="3187699"/>
                </a:lnTo>
                <a:lnTo>
                  <a:pt x="7822359" y="3149599"/>
                </a:lnTo>
                <a:lnTo>
                  <a:pt x="7823296" y="3111499"/>
                </a:lnTo>
                <a:lnTo>
                  <a:pt x="7823638" y="3098799"/>
                </a:lnTo>
                <a:lnTo>
                  <a:pt x="7823901" y="3073399"/>
                </a:lnTo>
                <a:lnTo>
                  <a:pt x="7824086" y="3060699"/>
                </a:lnTo>
                <a:lnTo>
                  <a:pt x="7824117" y="2920999"/>
                </a:lnTo>
                <a:lnTo>
                  <a:pt x="7823962" y="2882899"/>
                </a:lnTo>
                <a:lnTo>
                  <a:pt x="7823748" y="2819399"/>
                </a:lnTo>
                <a:lnTo>
                  <a:pt x="7822356" y="2552699"/>
                </a:lnTo>
                <a:lnTo>
                  <a:pt x="7821556" y="2539999"/>
                </a:lnTo>
                <a:lnTo>
                  <a:pt x="7820154" y="2539999"/>
                </a:lnTo>
                <a:lnTo>
                  <a:pt x="7818149" y="2527299"/>
                </a:lnTo>
                <a:lnTo>
                  <a:pt x="7815539" y="2527299"/>
                </a:lnTo>
                <a:lnTo>
                  <a:pt x="7812323" y="2514599"/>
                </a:lnTo>
                <a:lnTo>
                  <a:pt x="7808498" y="2501899"/>
                </a:lnTo>
                <a:lnTo>
                  <a:pt x="7804064" y="2489199"/>
                </a:lnTo>
                <a:lnTo>
                  <a:pt x="7799019" y="2476499"/>
                </a:lnTo>
                <a:lnTo>
                  <a:pt x="7793361" y="2463799"/>
                </a:lnTo>
                <a:lnTo>
                  <a:pt x="7787089" y="2438399"/>
                </a:lnTo>
                <a:lnTo>
                  <a:pt x="7764573" y="2400299"/>
                </a:lnTo>
                <a:lnTo>
                  <a:pt x="7736475" y="2362199"/>
                </a:lnTo>
                <a:lnTo>
                  <a:pt x="7714222" y="2336799"/>
                </a:lnTo>
                <a:lnTo>
                  <a:pt x="7703943" y="2324099"/>
                </a:lnTo>
                <a:lnTo>
                  <a:pt x="7694748" y="2311399"/>
                </a:lnTo>
                <a:lnTo>
                  <a:pt x="7686361" y="2298699"/>
                </a:lnTo>
                <a:lnTo>
                  <a:pt x="7678506" y="2298699"/>
                </a:lnTo>
                <a:lnTo>
                  <a:pt x="7670907" y="2285999"/>
                </a:lnTo>
                <a:lnTo>
                  <a:pt x="7663290" y="2285999"/>
                </a:lnTo>
                <a:lnTo>
                  <a:pt x="7655377" y="2273299"/>
                </a:lnTo>
                <a:lnTo>
                  <a:pt x="7646894" y="2273299"/>
                </a:lnTo>
                <a:lnTo>
                  <a:pt x="7637564" y="2260599"/>
                </a:lnTo>
                <a:lnTo>
                  <a:pt x="7615261" y="2260599"/>
                </a:lnTo>
                <a:lnTo>
                  <a:pt x="7601737" y="2247899"/>
                </a:lnTo>
                <a:lnTo>
                  <a:pt x="7586263" y="2247899"/>
                </a:lnTo>
                <a:lnTo>
                  <a:pt x="7568565" y="2235199"/>
                </a:lnTo>
                <a:lnTo>
                  <a:pt x="7447637" y="2209799"/>
                </a:lnTo>
                <a:lnTo>
                  <a:pt x="3423146" y="2209799"/>
                </a:lnTo>
                <a:lnTo>
                  <a:pt x="3412298" y="2197099"/>
                </a:lnTo>
                <a:lnTo>
                  <a:pt x="3333215" y="2197099"/>
                </a:lnTo>
                <a:lnTo>
                  <a:pt x="3314014" y="2184399"/>
                </a:lnTo>
                <a:close/>
              </a:path>
              <a:path w="8413115" h="5232400">
                <a:moveTo>
                  <a:pt x="6025290" y="5143499"/>
                </a:moveTo>
                <a:lnTo>
                  <a:pt x="5674851" y="5143499"/>
                </a:lnTo>
                <a:lnTo>
                  <a:pt x="5714615" y="5156199"/>
                </a:lnTo>
                <a:lnTo>
                  <a:pt x="5982741" y="5156199"/>
                </a:lnTo>
                <a:lnTo>
                  <a:pt x="6025290" y="5143499"/>
                </a:lnTo>
                <a:close/>
              </a:path>
              <a:path w="8413115" h="5232400">
                <a:moveTo>
                  <a:pt x="7214725" y="4470399"/>
                </a:moveTo>
                <a:lnTo>
                  <a:pt x="2373618" y="4470399"/>
                </a:lnTo>
                <a:lnTo>
                  <a:pt x="2393315" y="4483099"/>
                </a:lnTo>
                <a:lnTo>
                  <a:pt x="3269615" y="4495799"/>
                </a:lnTo>
                <a:lnTo>
                  <a:pt x="5263515" y="5092699"/>
                </a:lnTo>
                <a:lnTo>
                  <a:pt x="5324031" y="5105399"/>
                </a:lnTo>
                <a:lnTo>
                  <a:pt x="5381940" y="5105399"/>
                </a:lnTo>
                <a:lnTo>
                  <a:pt x="5437245" y="5118099"/>
                </a:lnTo>
                <a:lnTo>
                  <a:pt x="5489951" y="5130799"/>
                </a:lnTo>
                <a:lnTo>
                  <a:pt x="5540061" y="5130799"/>
                </a:lnTo>
                <a:lnTo>
                  <a:pt x="5587578" y="5143499"/>
                </a:lnTo>
                <a:lnTo>
                  <a:pt x="6107912" y="5143499"/>
                </a:lnTo>
                <a:lnTo>
                  <a:pt x="6187486" y="5118099"/>
                </a:lnTo>
                <a:lnTo>
                  <a:pt x="6226224" y="5118099"/>
                </a:lnTo>
                <a:lnTo>
                  <a:pt x="6338697" y="5079999"/>
                </a:lnTo>
                <a:lnTo>
                  <a:pt x="6410941" y="5054599"/>
                </a:lnTo>
                <a:lnTo>
                  <a:pt x="6446355" y="5029199"/>
                </a:lnTo>
                <a:lnTo>
                  <a:pt x="6550217" y="4991099"/>
                </a:lnTo>
                <a:lnTo>
                  <a:pt x="6584171" y="4965699"/>
                </a:lnTo>
                <a:lnTo>
                  <a:pt x="6617855" y="4952999"/>
                </a:lnTo>
                <a:lnTo>
                  <a:pt x="6651307" y="4927599"/>
                </a:lnTo>
                <a:lnTo>
                  <a:pt x="6684564" y="4914899"/>
                </a:lnTo>
                <a:lnTo>
                  <a:pt x="6717665" y="4889499"/>
                </a:lnTo>
                <a:lnTo>
                  <a:pt x="6752151" y="4876799"/>
                </a:lnTo>
                <a:lnTo>
                  <a:pt x="6857985" y="4800599"/>
                </a:lnTo>
                <a:lnTo>
                  <a:pt x="6893423" y="4762499"/>
                </a:lnTo>
                <a:lnTo>
                  <a:pt x="6963399" y="4711699"/>
                </a:lnTo>
                <a:lnTo>
                  <a:pt x="6997559" y="4673599"/>
                </a:lnTo>
                <a:lnTo>
                  <a:pt x="7030914" y="4648199"/>
                </a:lnTo>
                <a:lnTo>
                  <a:pt x="7063274" y="4622799"/>
                </a:lnTo>
                <a:lnTo>
                  <a:pt x="7094450" y="4584699"/>
                </a:lnTo>
                <a:lnTo>
                  <a:pt x="7124252" y="4559299"/>
                </a:lnTo>
                <a:lnTo>
                  <a:pt x="7152491" y="4533899"/>
                </a:lnTo>
                <a:lnTo>
                  <a:pt x="7178977" y="4508499"/>
                </a:lnTo>
                <a:lnTo>
                  <a:pt x="7203520" y="4483099"/>
                </a:lnTo>
                <a:lnTo>
                  <a:pt x="7214725" y="4470399"/>
                </a:lnTo>
                <a:close/>
              </a:path>
              <a:path w="8413115" h="5232400">
                <a:moveTo>
                  <a:pt x="8274990" y="3365499"/>
                </a:moveTo>
                <a:lnTo>
                  <a:pt x="7809865" y="3365499"/>
                </a:lnTo>
                <a:lnTo>
                  <a:pt x="8407336" y="3530599"/>
                </a:lnTo>
                <a:lnTo>
                  <a:pt x="8376920" y="3505199"/>
                </a:lnTo>
                <a:lnTo>
                  <a:pt x="8413115" y="3403599"/>
                </a:lnTo>
                <a:lnTo>
                  <a:pt x="8274990" y="3365499"/>
                </a:lnTo>
                <a:close/>
              </a:path>
              <a:path w="8413115" h="5232400">
                <a:moveTo>
                  <a:pt x="964130" y="1663699"/>
                </a:moveTo>
                <a:lnTo>
                  <a:pt x="390779" y="1663699"/>
                </a:lnTo>
                <a:lnTo>
                  <a:pt x="2602865" y="2171699"/>
                </a:lnTo>
                <a:lnTo>
                  <a:pt x="2583891" y="2285999"/>
                </a:lnTo>
                <a:lnTo>
                  <a:pt x="2668981" y="2298699"/>
                </a:lnTo>
                <a:lnTo>
                  <a:pt x="2693644" y="2184399"/>
                </a:lnTo>
                <a:lnTo>
                  <a:pt x="3314014" y="2184399"/>
                </a:lnTo>
                <a:lnTo>
                  <a:pt x="2729357" y="2057399"/>
                </a:lnTo>
                <a:lnTo>
                  <a:pt x="2732000" y="2044699"/>
                </a:lnTo>
                <a:lnTo>
                  <a:pt x="2634767" y="2044699"/>
                </a:lnTo>
                <a:lnTo>
                  <a:pt x="964130" y="1663699"/>
                </a:lnTo>
                <a:close/>
              </a:path>
              <a:path w="8413115" h="5232400">
                <a:moveTo>
                  <a:pt x="5688965" y="266699"/>
                </a:moveTo>
                <a:lnTo>
                  <a:pt x="5101846" y="266699"/>
                </a:lnTo>
                <a:lnTo>
                  <a:pt x="5098343" y="279399"/>
                </a:lnTo>
                <a:lnTo>
                  <a:pt x="5087737" y="279399"/>
                </a:lnTo>
                <a:lnTo>
                  <a:pt x="5080828" y="292099"/>
                </a:lnTo>
                <a:lnTo>
                  <a:pt x="5072977" y="292099"/>
                </a:lnTo>
                <a:lnTo>
                  <a:pt x="5064282" y="304799"/>
                </a:lnTo>
                <a:lnTo>
                  <a:pt x="5054840" y="304799"/>
                </a:lnTo>
                <a:lnTo>
                  <a:pt x="5044747" y="317499"/>
                </a:lnTo>
                <a:lnTo>
                  <a:pt x="5034102" y="330199"/>
                </a:lnTo>
                <a:lnTo>
                  <a:pt x="5023000" y="342899"/>
                </a:lnTo>
                <a:lnTo>
                  <a:pt x="5011540" y="355599"/>
                </a:lnTo>
                <a:lnTo>
                  <a:pt x="4999818" y="368299"/>
                </a:lnTo>
                <a:lnTo>
                  <a:pt x="4964052" y="406399"/>
                </a:lnTo>
                <a:lnTo>
                  <a:pt x="4952253" y="419099"/>
                </a:lnTo>
                <a:lnTo>
                  <a:pt x="4940679" y="444499"/>
                </a:lnTo>
                <a:lnTo>
                  <a:pt x="4929425" y="457199"/>
                </a:lnTo>
                <a:lnTo>
                  <a:pt x="4918420" y="482599"/>
                </a:lnTo>
                <a:lnTo>
                  <a:pt x="4891675" y="520699"/>
                </a:lnTo>
                <a:lnTo>
                  <a:pt x="4870647" y="558799"/>
                </a:lnTo>
                <a:lnTo>
                  <a:pt x="4864088" y="558799"/>
                </a:lnTo>
                <a:lnTo>
                  <a:pt x="4857461" y="571499"/>
                </a:lnTo>
                <a:lnTo>
                  <a:pt x="4850591" y="571499"/>
                </a:lnTo>
                <a:lnTo>
                  <a:pt x="4843301" y="584199"/>
                </a:lnTo>
                <a:lnTo>
                  <a:pt x="4826761" y="584199"/>
                </a:lnTo>
                <a:lnTo>
                  <a:pt x="4817158" y="596899"/>
                </a:lnTo>
                <a:lnTo>
                  <a:pt x="4806434" y="596899"/>
                </a:lnTo>
                <a:lnTo>
                  <a:pt x="4794411" y="609599"/>
                </a:lnTo>
                <a:lnTo>
                  <a:pt x="4780915" y="609599"/>
                </a:lnTo>
                <a:lnTo>
                  <a:pt x="4234815" y="1079499"/>
                </a:lnTo>
                <a:lnTo>
                  <a:pt x="3726815" y="1854199"/>
                </a:lnTo>
                <a:lnTo>
                  <a:pt x="3716464" y="1866899"/>
                </a:lnTo>
                <a:lnTo>
                  <a:pt x="3699680" y="1892299"/>
                </a:lnTo>
                <a:lnTo>
                  <a:pt x="3688906" y="1904999"/>
                </a:lnTo>
                <a:lnTo>
                  <a:pt x="3676802" y="1917699"/>
                </a:lnTo>
                <a:lnTo>
                  <a:pt x="3663562" y="1943099"/>
                </a:lnTo>
                <a:lnTo>
                  <a:pt x="3649381" y="1955799"/>
                </a:lnTo>
                <a:lnTo>
                  <a:pt x="3634453" y="1981199"/>
                </a:lnTo>
                <a:lnTo>
                  <a:pt x="3618972" y="1993899"/>
                </a:lnTo>
                <a:lnTo>
                  <a:pt x="3603131" y="2019299"/>
                </a:lnTo>
                <a:lnTo>
                  <a:pt x="3587125" y="2044699"/>
                </a:lnTo>
                <a:lnTo>
                  <a:pt x="3571148" y="2057399"/>
                </a:lnTo>
                <a:lnTo>
                  <a:pt x="3555395" y="2082799"/>
                </a:lnTo>
                <a:lnTo>
                  <a:pt x="3540058" y="2108199"/>
                </a:lnTo>
                <a:lnTo>
                  <a:pt x="3525333" y="2120899"/>
                </a:lnTo>
                <a:lnTo>
                  <a:pt x="3511413" y="2133599"/>
                </a:lnTo>
                <a:lnTo>
                  <a:pt x="3498493" y="2158999"/>
                </a:lnTo>
                <a:lnTo>
                  <a:pt x="3486767" y="2171699"/>
                </a:lnTo>
                <a:lnTo>
                  <a:pt x="3473537" y="2184399"/>
                </a:lnTo>
                <a:lnTo>
                  <a:pt x="3462988" y="2197099"/>
                </a:lnTo>
                <a:lnTo>
                  <a:pt x="3454339" y="2197099"/>
                </a:lnTo>
                <a:lnTo>
                  <a:pt x="3446810" y="2209799"/>
                </a:lnTo>
                <a:lnTo>
                  <a:pt x="7447637" y="2209799"/>
                </a:lnTo>
                <a:lnTo>
                  <a:pt x="6782536" y="2070099"/>
                </a:lnTo>
                <a:lnTo>
                  <a:pt x="6791467" y="2031999"/>
                </a:lnTo>
                <a:lnTo>
                  <a:pt x="6644220" y="2031999"/>
                </a:lnTo>
                <a:lnTo>
                  <a:pt x="5440955" y="1752599"/>
                </a:lnTo>
                <a:lnTo>
                  <a:pt x="5416337" y="1752599"/>
                </a:lnTo>
                <a:lnTo>
                  <a:pt x="5402232" y="1739899"/>
                </a:lnTo>
                <a:lnTo>
                  <a:pt x="5370710" y="1739899"/>
                </a:lnTo>
                <a:lnTo>
                  <a:pt x="5355140" y="1727199"/>
                </a:lnTo>
                <a:lnTo>
                  <a:pt x="5340927" y="1714499"/>
                </a:lnTo>
                <a:lnTo>
                  <a:pt x="5329963" y="1714499"/>
                </a:lnTo>
                <a:lnTo>
                  <a:pt x="5323500" y="1701799"/>
                </a:lnTo>
                <a:lnTo>
                  <a:pt x="5321392" y="1701799"/>
                </a:lnTo>
                <a:lnTo>
                  <a:pt x="5323490" y="1689099"/>
                </a:lnTo>
                <a:lnTo>
                  <a:pt x="5329647" y="1676399"/>
                </a:lnTo>
                <a:lnTo>
                  <a:pt x="5339715" y="1663699"/>
                </a:lnTo>
                <a:lnTo>
                  <a:pt x="5688965" y="266699"/>
                </a:lnTo>
                <a:close/>
              </a:path>
              <a:path w="8413115" h="5232400">
                <a:moveTo>
                  <a:pt x="2663444" y="1917699"/>
                </a:moveTo>
                <a:lnTo>
                  <a:pt x="2634767" y="2044699"/>
                </a:lnTo>
                <a:lnTo>
                  <a:pt x="2732000" y="2044699"/>
                </a:lnTo>
                <a:lnTo>
                  <a:pt x="2753144" y="1943099"/>
                </a:lnTo>
                <a:lnTo>
                  <a:pt x="2663444" y="1917699"/>
                </a:lnTo>
                <a:close/>
              </a:path>
              <a:path w="8413115" h="5232400">
                <a:moveTo>
                  <a:pt x="6662064" y="1968499"/>
                </a:moveTo>
                <a:lnTo>
                  <a:pt x="6644220" y="2031999"/>
                </a:lnTo>
                <a:lnTo>
                  <a:pt x="6791467" y="2031999"/>
                </a:lnTo>
                <a:lnTo>
                  <a:pt x="6797421" y="2006599"/>
                </a:lnTo>
                <a:lnTo>
                  <a:pt x="6662064" y="1968499"/>
                </a:lnTo>
                <a:close/>
              </a:path>
              <a:path w="8413115" h="5232400">
                <a:moveTo>
                  <a:pt x="23583" y="1447799"/>
                </a:moveTo>
                <a:lnTo>
                  <a:pt x="0" y="1587499"/>
                </a:lnTo>
                <a:lnTo>
                  <a:pt x="292303" y="1650999"/>
                </a:lnTo>
                <a:lnTo>
                  <a:pt x="264515" y="1765299"/>
                </a:lnTo>
                <a:lnTo>
                  <a:pt x="372224" y="1790699"/>
                </a:lnTo>
                <a:lnTo>
                  <a:pt x="390779" y="1663699"/>
                </a:lnTo>
                <a:lnTo>
                  <a:pt x="964130" y="1663699"/>
                </a:lnTo>
                <a:lnTo>
                  <a:pt x="407250" y="1536699"/>
                </a:lnTo>
                <a:lnTo>
                  <a:pt x="409946" y="1523999"/>
                </a:lnTo>
                <a:lnTo>
                  <a:pt x="320040" y="1523999"/>
                </a:lnTo>
                <a:lnTo>
                  <a:pt x="23583" y="1447799"/>
                </a:lnTo>
                <a:close/>
              </a:path>
              <a:path w="8413115" h="5232400">
                <a:moveTo>
                  <a:pt x="348640" y="1371599"/>
                </a:moveTo>
                <a:lnTo>
                  <a:pt x="320040" y="1523999"/>
                </a:lnTo>
                <a:lnTo>
                  <a:pt x="409946" y="1523999"/>
                </a:lnTo>
                <a:lnTo>
                  <a:pt x="439597" y="1384299"/>
                </a:lnTo>
                <a:lnTo>
                  <a:pt x="348640" y="1371599"/>
                </a:lnTo>
                <a:close/>
              </a:path>
              <a:path w="8413115" h="5232400">
                <a:moveTo>
                  <a:pt x="5418137" y="0"/>
                </a:moveTo>
                <a:lnTo>
                  <a:pt x="5104765" y="266699"/>
                </a:lnTo>
                <a:lnTo>
                  <a:pt x="5688965" y="266699"/>
                </a:lnTo>
                <a:lnTo>
                  <a:pt x="5733415" y="279399"/>
                </a:lnTo>
                <a:lnTo>
                  <a:pt x="5820219" y="63499"/>
                </a:lnTo>
                <a:lnTo>
                  <a:pt x="5418137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98410" y="3739592"/>
            <a:ext cx="3843555" cy="2323725"/>
          </a:xfrm>
          <a:custGeom>
            <a:avLst/>
            <a:gdLst/>
            <a:ahLst/>
            <a:cxnLst/>
            <a:rect l="l" t="t" r="r" b="b"/>
            <a:pathLst>
              <a:path w="8413115" h="5241290">
                <a:moveTo>
                  <a:pt x="8413115" y="3401542"/>
                </a:moveTo>
                <a:lnTo>
                  <a:pt x="8376920" y="3508641"/>
                </a:lnTo>
                <a:lnTo>
                  <a:pt x="8407336" y="3529787"/>
                </a:lnTo>
                <a:lnTo>
                  <a:pt x="7809865" y="3369792"/>
                </a:lnTo>
                <a:lnTo>
                  <a:pt x="7745738" y="3502666"/>
                </a:lnTo>
                <a:lnTo>
                  <a:pt x="7687965" y="3622327"/>
                </a:lnTo>
                <a:lnTo>
                  <a:pt x="7636157" y="3729536"/>
                </a:lnTo>
                <a:lnTo>
                  <a:pt x="7589923" y="3825053"/>
                </a:lnTo>
                <a:lnTo>
                  <a:pt x="7548874" y="3909639"/>
                </a:lnTo>
                <a:lnTo>
                  <a:pt x="7512621" y="3984054"/>
                </a:lnTo>
                <a:lnTo>
                  <a:pt x="7480774" y="4049060"/>
                </a:lnTo>
                <a:lnTo>
                  <a:pt x="7452943" y="4105417"/>
                </a:lnTo>
                <a:lnTo>
                  <a:pt x="7428739" y="4153884"/>
                </a:lnTo>
                <a:lnTo>
                  <a:pt x="7407773" y="4195224"/>
                </a:lnTo>
                <a:lnTo>
                  <a:pt x="7389654" y="4230196"/>
                </a:lnTo>
                <a:lnTo>
                  <a:pt x="7360402" y="4284080"/>
                </a:lnTo>
                <a:lnTo>
                  <a:pt x="7337866" y="4321620"/>
                </a:lnTo>
                <a:lnTo>
                  <a:pt x="7309839" y="4360597"/>
                </a:lnTo>
                <a:lnTo>
                  <a:pt x="7278474" y="4397818"/>
                </a:lnTo>
                <a:lnTo>
                  <a:pt x="7246020" y="4434038"/>
                </a:lnTo>
                <a:lnTo>
                  <a:pt x="7203520" y="4479581"/>
                </a:lnTo>
                <a:lnTo>
                  <a:pt x="7152491" y="4532223"/>
                </a:lnTo>
                <a:lnTo>
                  <a:pt x="7124252" y="4560511"/>
                </a:lnTo>
                <a:lnTo>
                  <a:pt x="7094450" y="4589739"/>
                </a:lnTo>
                <a:lnTo>
                  <a:pt x="7063274" y="4619629"/>
                </a:lnTo>
                <a:lnTo>
                  <a:pt x="7030914" y="4649904"/>
                </a:lnTo>
                <a:lnTo>
                  <a:pt x="6997559" y="4680285"/>
                </a:lnTo>
                <a:lnTo>
                  <a:pt x="6963399" y="4710494"/>
                </a:lnTo>
                <a:lnTo>
                  <a:pt x="6928624" y="4740254"/>
                </a:lnTo>
                <a:lnTo>
                  <a:pt x="6893423" y="4769285"/>
                </a:lnTo>
                <a:lnTo>
                  <a:pt x="6857985" y="4797311"/>
                </a:lnTo>
                <a:lnTo>
                  <a:pt x="6822501" y="4824053"/>
                </a:lnTo>
                <a:lnTo>
                  <a:pt x="6787160" y="4849232"/>
                </a:lnTo>
                <a:lnTo>
                  <a:pt x="6752151" y="4872571"/>
                </a:lnTo>
                <a:lnTo>
                  <a:pt x="6717665" y="4893792"/>
                </a:lnTo>
                <a:lnTo>
                  <a:pt x="6684564" y="4913088"/>
                </a:lnTo>
                <a:lnTo>
                  <a:pt x="6651307" y="4932114"/>
                </a:lnTo>
                <a:lnTo>
                  <a:pt x="6617855" y="4950806"/>
                </a:lnTo>
                <a:lnTo>
                  <a:pt x="6584171" y="4969096"/>
                </a:lnTo>
                <a:lnTo>
                  <a:pt x="6550217" y="4986919"/>
                </a:lnTo>
                <a:lnTo>
                  <a:pt x="6515955" y="5004210"/>
                </a:lnTo>
                <a:lnTo>
                  <a:pt x="6481347" y="5020901"/>
                </a:lnTo>
                <a:lnTo>
                  <a:pt x="6446355" y="5036927"/>
                </a:lnTo>
                <a:lnTo>
                  <a:pt x="6410941" y="5052222"/>
                </a:lnTo>
                <a:lnTo>
                  <a:pt x="6375068" y="5066720"/>
                </a:lnTo>
                <a:lnTo>
                  <a:pt x="6338697" y="5080355"/>
                </a:lnTo>
                <a:lnTo>
                  <a:pt x="6301792" y="5093061"/>
                </a:lnTo>
                <a:lnTo>
                  <a:pt x="6264313" y="5104772"/>
                </a:lnTo>
                <a:lnTo>
                  <a:pt x="6226224" y="5115421"/>
                </a:lnTo>
                <a:lnTo>
                  <a:pt x="6187486" y="5124944"/>
                </a:lnTo>
                <a:lnTo>
                  <a:pt x="6148061" y="5133274"/>
                </a:lnTo>
                <a:lnTo>
                  <a:pt x="6107912" y="5140344"/>
                </a:lnTo>
                <a:lnTo>
                  <a:pt x="6067001" y="5146090"/>
                </a:lnTo>
                <a:lnTo>
                  <a:pt x="6025290" y="5150445"/>
                </a:lnTo>
                <a:lnTo>
                  <a:pt x="5982741" y="5153342"/>
                </a:lnTo>
                <a:lnTo>
                  <a:pt x="5940257" y="5155437"/>
                </a:lnTo>
                <a:lnTo>
                  <a:pt x="5899205" y="5156725"/>
                </a:lnTo>
                <a:lnTo>
                  <a:pt x="5847934" y="5157126"/>
                </a:lnTo>
                <a:lnTo>
                  <a:pt x="5818457" y="5156778"/>
                </a:lnTo>
                <a:lnTo>
                  <a:pt x="5751801" y="5154558"/>
                </a:lnTo>
                <a:lnTo>
                  <a:pt x="5674851" y="5149733"/>
                </a:lnTo>
                <a:lnTo>
                  <a:pt x="5632507" y="5146129"/>
                </a:lnTo>
                <a:lnTo>
                  <a:pt x="5587578" y="5141616"/>
                </a:lnTo>
                <a:lnTo>
                  <a:pt x="5540061" y="5136108"/>
                </a:lnTo>
                <a:lnTo>
                  <a:pt x="5489951" y="5129519"/>
                </a:lnTo>
                <a:lnTo>
                  <a:pt x="5437245" y="5121764"/>
                </a:lnTo>
                <a:lnTo>
                  <a:pt x="5381940" y="5112757"/>
                </a:lnTo>
                <a:lnTo>
                  <a:pt x="5324031" y="5102412"/>
                </a:lnTo>
                <a:lnTo>
                  <a:pt x="5263515" y="5090642"/>
                </a:lnTo>
                <a:lnTo>
                  <a:pt x="3269615" y="4493742"/>
                </a:lnTo>
                <a:lnTo>
                  <a:pt x="2393315" y="4481042"/>
                </a:lnTo>
                <a:lnTo>
                  <a:pt x="2373618" y="4478447"/>
                </a:lnTo>
                <a:lnTo>
                  <a:pt x="2357805" y="4476732"/>
                </a:lnTo>
                <a:lnTo>
                  <a:pt x="2345108" y="4476151"/>
                </a:lnTo>
                <a:lnTo>
                  <a:pt x="2334758" y="4476956"/>
                </a:lnTo>
                <a:lnTo>
                  <a:pt x="2301460" y="4499106"/>
                </a:lnTo>
                <a:lnTo>
                  <a:pt x="2273901" y="4543248"/>
                </a:lnTo>
                <a:lnTo>
                  <a:pt x="2248869" y="4605797"/>
                </a:lnTo>
                <a:lnTo>
                  <a:pt x="2234193" y="4645844"/>
                </a:lnTo>
                <a:lnTo>
                  <a:pt x="2218448" y="4690429"/>
                </a:lnTo>
                <a:lnTo>
                  <a:pt x="2201912" y="4738569"/>
                </a:lnTo>
                <a:lnTo>
                  <a:pt x="2184864" y="4789283"/>
                </a:lnTo>
                <a:lnTo>
                  <a:pt x="2167581" y="4841586"/>
                </a:lnTo>
                <a:lnTo>
                  <a:pt x="2150341" y="4894497"/>
                </a:lnTo>
                <a:lnTo>
                  <a:pt x="2133423" y="4947032"/>
                </a:lnTo>
                <a:lnTo>
                  <a:pt x="2117106" y="4998209"/>
                </a:lnTo>
                <a:lnTo>
                  <a:pt x="2101666" y="5047046"/>
                </a:lnTo>
                <a:lnTo>
                  <a:pt x="2087382" y="5092559"/>
                </a:lnTo>
                <a:lnTo>
                  <a:pt x="2074533" y="5133766"/>
                </a:lnTo>
                <a:lnTo>
                  <a:pt x="2054250" y="5199332"/>
                </a:lnTo>
                <a:lnTo>
                  <a:pt x="2043042" y="5235882"/>
                </a:lnTo>
                <a:lnTo>
                  <a:pt x="2041537" y="5240820"/>
                </a:lnTo>
                <a:lnTo>
                  <a:pt x="1913877" y="5216677"/>
                </a:lnTo>
                <a:lnTo>
                  <a:pt x="2158860" y="4550740"/>
                </a:lnTo>
                <a:lnTo>
                  <a:pt x="2167673" y="4526429"/>
                </a:lnTo>
                <a:lnTo>
                  <a:pt x="2175447" y="4505173"/>
                </a:lnTo>
                <a:lnTo>
                  <a:pt x="2194165" y="4457072"/>
                </a:lnTo>
                <a:lnTo>
                  <a:pt x="2214475" y="4419530"/>
                </a:lnTo>
                <a:lnTo>
                  <a:pt x="2247093" y="4391337"/>
                </a:lnTo>
                <a:lnTo>
                  <a:pt x="2293137" y="4370114"/>
                </a:lnTo>
                <a:lnTo>
                  <a:pt x="2340195" y="4360029"/>
                </a:lnTo>
                <a:lnTo>
                  <a:pt x="2390366" y="4354155"/>
                </a:lnTo>
                <a:lnTo>
                  <a:pt x="2436633" y="4351371"/>
                </a:lnTo>
                <a:lnTo>
                  <a:pt x="2480116" y="4350534"/>
                </a:lnTo>
                <a:lnTo>
                  <a:pt x="2486002" y="4350561"/>
                </a:lnTo>
                <a:lnTo>
                  <a:pt x="2489375" y="4350601"/>
                </a:lnTo>
                <a:lnTo>
                  <a:pt x="3118078" y="4336821"/>
                </a:lnTo>
                <a:lnTo>
                  <a:pt x="3339465" y="2506192"/>
                </a:lnTo>
                <a:lnTo>
                  <a:pt x="3342323" y="2483134"/>
                </a:lnTo>
                <a:lnTo>
                  <a:pt x="3344582" y="2463702"/>
                </a:lnTo>
                <a:lnTo>
                  <a:pt x="3346159" y="2447412"/>
                </a:lnTo>
                <a:lnTo>
                  <a:pt x="3346969" y="2433776"/>
                </a:lnTo>
                <a:lnTo>
                  <a:pt x="3346926" y="2422311"/>
                </a:lnTo>
                <a:lnTo>
                  <a:pt x="3330985" y="2380547"/>
                </a:lnTo>
                <a:lnTo>
                  <a:pt x="3298737" y="2344535"/>
                </a:lnTo>
                <a:lnTo>
                  <a:pt x="3260622" y="2322110"/>
                </a:lnTo>
                <a:lnTo>
                  <a:pt x="3249019" y="2320856"/>
                </a:lnTo>
                <a:lnTo>
                  <a:pt x="2693644" y="2185263"/>
                </a:lnTo>
                <a:lnTo>
                  <a:pt x="2668981" y="2304491"/>
                </a:lnTo>
                <a:lnTo>
                  <a:pt x="2583891" y="2282545"/>
                </a:lnTo>
                <a:lnTo>
                  <a:pt x="2602865" y="2175992"/>
                </a:lnTo>
                <a:lnTo>
                  <a:pt x="390779" y="1670443"/>
                </a:lnTo>
                <a:lnTo>
                  <a:pt x="372224" y="1791741"/>
                </a:lnTo>
                <a:lnTo>
                  <a:pt x="264515" y="1772005"/>
                </a:lnTo>
                <a:lnTo>
                  <a:pt x="292303" y="1650593"/>
                </a:lnTo>
                <a:lnTo>
                  <a:pt x="0" y="1594700"/>
                </a:lnTo>
                <a:lnTo>
                  <a:pt x="23583" y="1449844"/>
                </a:lnTo>
                <a:lnTo>
                  <a:pt x="320040" y="1521942"/>
                </a:lnTo>
                <a:lnTo>
                  <a:pt x="348640" y="1367345"/>
                </a:lnTo>
                <a:lnTo>
                  <a:pt x="439597" y="1392605"/>
                </a:lnTo>
                <a:lnTo>
                  <a:pt x="407250" y="1538693"/>
                </a:lnTo>
                <a:lnTo>
                  <a:pt x="2634767" y="2045779"/>
                </a:lnTo>
                <a:lnTo>
                  <a:pt x="2663444" y="1918296"/>
                </a:lnTo>
                <a:lnTo>
                  <a:pt x="2753144" y="1941055"/>
                </a:lnTo>
                <a:lnTo>
                  <a:pt x="2729357" y="2065693"/>
                </a:lnTo>
                <a:lnTo>
                  <a:pt x="3314014" y="2189213"/>
                </a:lnTo>
                <a:lnTo>
                  <a:pt x="3360926" y="2200384"/>
                </a:lnTo>
                <a:lnTo>
                  <a:pt x="3390056" y="2203604"/>
                </a:lnTo>
                <a:lnTo>
                  <a:pt x="3400260" y="2203419"/>
                </a:lnTo>
                <a:lnTo>
                  <a:pt x="3412298" y="2202788"/>
                </a:lnTo>
                <a:lnTo>
                  <a:pt x="3423146" y="2206351"/>
                </a:lnTo>
                <a:lnTo>
                  <a:pt x="3431994" y="2208556"/>
                </a:lnTo>
                <a:lnTo>
                  <a:pt x="3439622" y="2208985"/>
                </a:lnTo>
                <a:lnTo>
                  <a:pt x="3446810" y="2207223"/>
                </a:lnTo>
                <a:lnTo>
                  <a:pt x="3486767" y="2169940"/>
                </a:lnTo>
                <a:lnTo>
                  <a:pt x="3511413" y="2140653"/>
                </a:lnTo>
                <a:lnTo>
                  <a:pt x="3540058" y="2104671"/>
                </a:lnTo>
                <a:lnTo>
                  <a:pt x="3571148" y="2064295"/>
                </a:lnTo>
                <a:lnTo>
                  <a:pt x="3603131" y="2021829"/>
                </a:lnTo>
                <a:lnTo>
                  <a:pt x="3634453" y="1979578"/>
                </a:lnTo>
                <a:lnTo>
                  <a:pt x="3663562" y="1939843"/>
                </a:lnTo>
                <a:lnTo>
                  <a:pt x="3688906" y="1904929"/>
                </a:lnTo>
                <a:lnTo>
                  <a:pt x="3716464" y="1866634"/>
                </a:lnTo>
                <a:lnTo>
                  <a:pt x="4234815" y="1083792"/>
                </a:lnTo>
                <a:lnTo>
                  <a:pt x="4780915" y="613892"/>
                </a:lnTo>
                <a:lnTo>
                  <a:pt x="4817158" y="596705"/>
                </a:lnTo>
                <a:lnTo>
                  <a:pt x="4850591" y="575905"/>
                </a:lnTo>
                <a:lnTo>
                  <a:pt x="4877314" y="546781"/>
                </a:lnTo>
                <a:lnTo>
                  <a:pt x="4899720" y="512428"/>
                </a:lnTo>
                <a:lnTo>
                  <a:pt x="4929425" y="461859"/>
                </a:lnTo>
                <a:lnTo>
                  <a:pt x="4940679" y="443233"/>
                </a:lnTo>
                <a:lnTo>
                  <a:pt x="4964052" y="408854"/>
                </a:lnTo>
                <a:lnTo>
                  <a:pt x="4987931" y="378303"/>
                </a:lnTo>
                <a:lnTo>
                  <a:pt x="5023000" y="339651"/>
                </a:lnTo>
                <a:lnTo>
                  <a:pt x="5054840" y="309602"/>
                </a:lnTo>
                <a:lnTo>
                  <a:pt x="5087737" y="282904"/>
                </a:lnTo>
                <a:lnTo>
                  <a:pt x="5104765" y="270992"/>
                </a:lnTo>
                <a:lnTo>
                  <a:pt x="5418137" y="0"/>
                </a:lnTo>
                <a:lnTo>
                  <a:pt x="5820219" y="67995"/>
                </a:lnTo>
                <a:lnTo>
                  <a:pt x="5733415" y="277342"/>
                </a:lnTo>
                <a:lnTo>
                  <a:pt x="5688965" y="266763"/>
                </a:lnTo>
                <a:lnTo>
                  <a:pt x="5339715" y="1667992"/>
                </a:lnTo>
                <a:lnTo>
                  <a:pt x="5329647" y="1683352"/>
                </a:lnTo>
                <a:lnTo>
                  <a:pt x="5323490" y="1694398"/>
                </a:lnTo>
                <a:lnTo>
                  <a:pt x="5321392" y="1702460"/>
                </a:lnTo>
                <a:lnTo>
                  <a:pt x="5323500" y="1708870"/>
                </a:lnTo>
                <a:lnTo>
                  <a:pt x="5370710" y="1736265"/>
                </a:lnTo>
                <a:lnTo>
                  <a:pt x="5416337" y="1750934"/>
                </a:lnTo>
                <a:lnTo>
                  <a:pt x="5440955" y="1756819"/>
                </a:lnTo>
                <a:lnTo>
                  <a:pt x="6644220" y="2039924"/>
                </a:lnTo>
                <a:lnTo>
                  <a:pt x="6662064" y="1972995"/>
                </a:lnTo>
                <a:lnTo>
                  <a:pt x="6797421" y="2005710"/>
                </a:lnTo>
                <a:lnTo>
                  <a:pt x="6782536" y="2074138"/>
                </a:lnTo>
                <a:lnTo>
                  <a:pt x="7568565" y="2239492"/>
                </a:lnTo>
                <a:lnTo>
                  <a:pt x="7615261" y="2258518"/>
                </a:lnTo>
                <a:lnTo>
                  <a:pt x="7655377" y="2278631"/>
                </a:lnTo>
                <a:lnTo>
                  <a:pt x="7686361" y="2303739"/>
                </a:lnTo>
                <a:lnTo>
                  <a:pt x="7714222" y="2333068"/>
                </a:lnTo>
                <a:lnTo>
                  <a:pt x="7746464" y="2371943"/>
                </a:lnTo>
                <a:lnTo>
                  <a:pt x="7772697" y="2416236"/>
                </a:lnTo>
                <a:lnTo>
                  <a:pt x="7793361" y="2461744"/>
                </a:lnTo>
                <a:lnTo>
                  <a:pt x="7808498" y="2502890"/>
                </a:lnTo>
                <a:lnTo>
                  <a:pt x="7820154" y="2541328"/>
                </a:lnTo>
                <a:lnTo>
                  <a:pt x="7822778" y="2630813"/>
                </a:lnTo>
                <a:lnTo>
                  <a:pt x="7823153" y="2703813"/>
                </a:lnTo>
                <a:lnTo>
                  <a:pt x="7823477" y="2769284"/>
                </a:lnTo>
                <a:lnTo>
                  <a:pt x="7823748" y="2827723"/>
                </a:lnTo>
                <a:lnTo>
                  <a:pt x="7823962" y="2879625"/>
                </a:lnTo>
                <a:lnTo>
                  <a:pt x="7824117" y="2925486"/>
                </a:lnTo>
                <a:lnTo>
                  <a:pt x="7824210" y="2965803"/>
                </a:lnTo>
                <a:lnTo>
                  <a:pt x="7824238" y="3001070"/>
                </a:lnTo>
                <a:lnTo>
                  <a:pt x="7824198" y="3031785"/>
                </a:lnTo>
                <a:lnTo>
                  <a:pt x="7823901" y="3081537"/>
                </a:lnTo>
                <a:lnTo>
                  <a:pt x="7822871" y="3134414"/>
                </a:lnTo>
                <a:lnTo>
                  <a:pt x="7821068" y="3173090"/>
                </a:lnTo>
                <a:lnTo>
                  <a:pt x="7818412" y="3210953"/>
                </a:lnTo>
                <a:lnTo>
                  <a:pt x="7821761" y="3227467"/>
                </a:lnTo>
                <a:lnTo>
                  <a:pt x="7831808" y="3239909"/>
                </a:lnTo>
                <a:lnTo>
                  <a:pt x="7844400" y="3248547"/>
                </a:lnTo>
                <a:lnTo>
                  <a:pt x="7855388" y="3253647"/>
                </a:lnTo>
                <a:lnTo>
                  <a:pt x="7860618" y="3255478"/>
                </a:lnTo>
                <a:lnTo>
                  <a:pt x="8413115" y="340154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1532" y="4269676"/>
            <a:ext cx="518411" cy="930729"/>
          </a:xfrm>
          <a:custGeom>
            <a:avLst/>
            <a:gdLst/>
            <a:ahLst/>
            <a:cxnLst/>
            <a:rect l="l" t="t" r="r" b="b"/>
            <a:pathLst>
              <a:path w="1134745" h="2099309">
                <a:moveTo>
                  <a:pt x="1134465" y="0"/>
                </a:moveTo>
                <a:lnTo>
                  <a:pt x="961550" y="21915"/>
                </a:lnTo>
                <a:lnTo>
                  <a:pt x="911770" y="29793"/>
                </a:lnTo>
                <a:lnTo>
                  <a:pt x="868215" y="38367"/>
                </a:lnTo>
                <a:lnTo>
                  <a:pt x="827651" y="48442"/>
                </a:lnTo>
                <a:lnTo>
                  <a:pt x="786844" y="60820"/>
                </a:lnTo>
                <a:lnTo>
                  <a:pt x="742561" y="76305"/>
                </a:lnTo>
                <a:lnTo>
                  <a:pt x="691566" y="95701"/>
                </a:lnTo>
                <a:lnTo>
                  <a:pt x="595414" y="133883"/>
                </a:lnTo>
                <a:lnTo>
                  <a:pt x="557762" y="150303"/>
                </a:lnTo>
                <a:lnTo>
                  <a:pt x="519010" y="169694"/>
                </a:lnTo>
                <a:lnTo>
                  <a:pt x="479488" y="191642"/>
                </a:lnTo>
                <a:lnTo>
                  <a:pt x="439521" y="215735"/>
                </a:lnTo>
                <a:lnTo>
                  <a:pt x="399438" y="241562"/>
                </a:lnTo>
                <a:lnTo>
                  <a:pt x="359567" y="268710"/>
                </a:lnTo>
                <a:lnTo>
                  <a:pt x="320234" y="296767"/>
                </a:lnTo>
                <a:lnTo>
                  <a:pt x="281769" y="325321"/>
                </a:lnTo>
                <a:lnTo>
                  <a:pt x="244497" y="353959"/>
                </a:lnTo>
                <a:lnTo>
                  <a:pt x="208748" y="382270"/>
                </a:lnTo>
                <a:lnTo>
                  <a:pt x="174848" y="409840"/>
                </a:lnTo>
                <a:lnTo>
                  <a:pt x="143126" y="436259"/>
                </a:lnTo>
                <a:lnTo>
                  <a:pt x="113908" y="461113"/>
                </a:lnTo>
                <a:lnTo>
                  <a:pt x="64299" y="504479"/>
                </a:lnTo>
                <a:lnTo>
                  <a:pt x="28641" y="536642"/>
                </a:lnTo>
                <a:lnTo>
                  <a:pt x="0" y="2082203"/>
                </a:lnTo>
                <a:lnTo>
                  <a:pt x="46817" y="2088934"/>
                </a:lnTo>
                <a:lnTo>
                  <a:pt x="94877" y="2093149"/>
                </a:lnTo>
                <a:lnTo>
                  <a:pt x="253311" y="2098523"/>
                </a:lnTo>
                <a:lnTo>
                  <a:pt x="269044" y="2098732"/>
                </a:lnTo>
                <a:lnTo>
                  <a:pt x="283412" y="2098687"/>
                </a:lnTo>
                <a:lnTo>
                  <a:pt x="328655" y="2094966"/>
                </a:lnTo>
                <a:lnTo>
                  <a:pt x="365597" y="2072527"/>
                </a:lnTo>
                <a:lnTo>
                  <a:pt x="399618" y="2017557"/>
                </a:lnTo>
                <a:lnTo>
                  <a:pt x="424302" y="1975875"/>
                </a:lnTo>
                <a:lnTo>
                  <a:pt x="453131" y="1926490"/>
                </a:lnTo>
                <a:lnTo>
                  <a:pt x="485376" y="1870721"/>
                </a:lnTo>
                <a:lnTo>
                  <a:pt x="557205" y="1745315"/>
                </a:lnTo>
                <a:lnTo>
                  <a:pt x="745605" y="1412521"/>
                </a:lnTo>
                <a:lnTo>
                  <a:pt x="887844" y="1159141"/>
                </a:lnTo>
                <a:lnTo>
                  <a:pt x="1042860" y="278333"/>
                </a:lnTo>
                <a:lnTo>
                  <a:pt x="1085138" y="274815"/>
                </a:lnTo>
                <a:lnTo>
                  <a:pt x="1134465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1532" y="4269676"/>
            <a:ext cx="518411" cy="930729"/>
          </a:xfrm>
          <a:custGeom>
            <a:avLst/>
            <a:gdLst/>
            <a:ahLst/>
            <a:cxnLst/>
            <a:rect l="l" t="t" r="r" b="b"/>
            <a:pathLst>
              <a:path w="1134745" h="2099309">
                <a:moveTo>
                  <a:pt x="1134465" y="0"/>
                </a:moveTo>
                <a:lnTo>
                  <a:pt x="1092726" y="5038"/>
                </a:lnTo>
                <a:lnTo>
                  <a:pt x="1020791" y="13932"/>
                </a:lnTo>
                <a:lnTo>
                  <a:pt x="961550" y="21915"/>
                </a:lnTo>
                <a:lnTo>
                  <a:pt x="911770" y="29793"/>
                </a:lnTo>
                <a:lnTo>
                  <a:pt x="868215" y="38367"/>
                </a:lnTo>
                <a:lnTo>
                  <a:pt x="827651" y="48442"/>
                </a:lnTo>
                <a:lnTo>
                  <a:pt x="786844" y="60820"/>
                </a:lnTo>
                <a:lnTo>
                  <a:pt x="742561" y="76305"/>
                </a:lnTo>
                <a:lnTo>
                  <a:pt x="691566" y="95701"/>
                </a:lnTo>
                <a:lnTo>
                  <a:pt x="630625" y="119810"/>
                </a:lnTo>
                <a:lnTo>
                  <a:pt x="557762" y="150303"/>
                </a:lnTo>
                <a:lnTo>
                  <a:pt x="519010" y="169694"/>
                </a:lnTo>
                <a:lnTo>
                  <a:pt x="479488" y="191642"/>
                </a:lnTo>
                <a:lnTo>
                  <a:pt x="439521" y="215735"/>
                </a:lnTo>
                <a:lnTo>
                  <a:pt x="399438" y="241562"/>
                </a:lnTo>
                <a:lnTo>
                  <a:pt x="359567" y="268710"/>
                </a:lnTo>
                <a:lnTo>
                  <a:pt x="320234" y="296767"/>
                </a:lnTo>
                <a:lnTo>
                  <a:pt x="281769" y="325321"/>
                </a:lnTo>
                <a:lnTo>
                  <a:pt x="244497" y="353959"/>
                </a:lnTo>
                <a:lnTo>
                  <a:pt x="208748" y="382270"/>
                </a:lnTo>
                <a:lnTo>
                  <a:pt x="174848" y="409840"/>
                </a:lnTo>
                <a:lnTo>
                  <a:pt x="143126" y="436259"/>
                </a:lnTo>
                <a:lnTo>
                  <a:pt x="113908" y="461113"/>
                </a:lnTo>
                <a:lnTo>
                  <a:pt x="64299" y="504479"/>
                </a:lnTo>
                <a:lnTo>
                  <a:pt x="28641" y="536642"/>
                </a:lnTo>
                <a:lnTo>
                  <a:pt x="0" y="2082203"/>
                </a:lnTo>
                <a:lnTo>
                  <a:pt x="13910" y="2084284"/>
                </a:lnTo>
                <a:lnTo>
                  <a:pt x="56102" y="2090052"/>
                </a:lnTo>
                <a:lnTo>
                  <a:pt x="94877" y="2093149"/>
                </a:lnTo>
                <a:lnTo>
                  <a:pt x="136239" y="2094857"/>
                </a:lnTo>
                <a:lnTo>
                  <a:pt x="175320" y="2096146"/>
                </a:lnTo>
                <a:lnTo>
                  <a:pt x="197217" y="2096871"/>
                </a:lnTo>
                <a:lnTo>
                  <a:pt x="217468" y="2097542"/>
                </a:lnTo>
                <a:lnTo>
                  <a:pt x="236142" y="2098110"/>
                </a:lnTo>
                <a:lnTo>
                  <a:pt x="253311" y="2098523"/>
                </a:lnTo>
                <a:lnTo>
                  <a:pt x="269044" y="2098732"/>
                </a:lnTo>
                <a:lnTo>
                  <a:pt x="283412" y="2098687"/>
                </a:lnTo>
                <a:lnTo>
                  <a:pt x="328655" y="2094966"/>
                </a:lnTo>
                <a:lnTo>
                  <a:pt x="365597" y="2072527"/>
                </a:lnTo>
                <a:lnTo>
                  <a:pt x="399618" y="2017557"/>
                </a:lnTo>
                <a:lnTo>
                  <a:pt x="424302" y="1975875"/>
                </a:lnTo>
                <a:lnTo>
                  <a:pt x="453131" y="1926490"/>
                </a:lnTo>
                <a:lnTo>
                  <a:pt x="485376" y="1870721"/>
                </a:lnTo>
                <a:lnTo>
                  <a:pt x="520310" y="1809889"/>
                </a:lnTo>
                <a:lnTo>
                  <a:pt x="557205" y="1745315"/>
                </a:lnTo>
                <a:lnTo>
                  <a:pt x="595332" y="1678319"/>
                </a:lnTo>
                <a:lnTo>
                  <a:pt x="633964" y="1610221"/>
                </a:lnTo>
                <a:lnTo>
                  <a:pt x="672372" y="1542341"/>
                </a:lnTo>
                <a:lnTo>
                  <a:pt x="709828" y="1476001"/>
                </a:lnTo>
                <a:lnTo>
                  <a:pt x="745605" y="1412521"/>
                </a:lnTo>
                <a:lnTo>
                  <a:pt x="778973" y="1353220"/>
                </a:lnTo>
                <a:lnTo>
                  <a:pt x="809205" y="1299420"/>
                </a:lnTo>
                <a:lnTo>
                  <a:pt x="835574" y="1252441"/>
                </a:lnTo>
                <a:lnTo>
                  <a:pt x="857350" y="1213603"/>
                </a:lnTo>
                <a:lnTo>
                  <a:pt x="884213" y="1165633"/>
                </a:lnTo>
                <a:lnTo>
                  <a:pt x="1042860" y="278333"/>
                </a:lnTo>
                <a:lnTo>
                  <a:pt x="1085138" y="274815"/>
                </a:lnTo>
                <a:lnTo>
                  <a:pt x="1134465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8437" y="4244859"/>
            <a:ext cx="726124" cy="320378"/>
          </a:xfrm>
          <a:custGeom>
            <a:avLst/>
            <a:gdLst/>
            <a:ahLst/>
            <a:cxnLst/>
            <a:rect l="l" t="t" r="r" b="b"/>
            <a:pathLst>
              <a:path w="1589405" h="722629">
                <a:moveTo>
                  <a:pt x="14096" y="602475"/>
                </a:moveTo>
                <a:lnTo>
                  <a:pt x="0" y="722261"/>
                </a:lnTo>
                <a:lnTo>
                  <a:pt x="45912" y="722481"/>
                </a:lnTo>
                <a:lnTo>
                  <a:pt x="129063" y="721831"/>
                </a:lnTo>
                <a:lnTo>
                  <a:pt x="203191" y="719976"/>
                </a:lnTo>
                <a:lnTo>
                  <a:pt x="252742" y="717771"/>
                </a:lnTo>
                <a:lnTo>
                  <a:pt x="298994" y="714593"/>
                </a:lnTo>
                <a:lnTo>
                  <a:pt x="339032" y="710275"/>
                </a:lnTo>
                <a:lnTo>
                  <a:pt x="382541" y="700887"/>
                </a:lnTo>
                <a:lnTo>
                  <a:pt x="419544" y="683143"/>
                </a:lnTo>
                <a:lnTo>
                  <a:pt x="455742" y="657281"/>
                </a:lnTo>
                <a:lnTo>
                  <a:pt x="491656" y="625340"/>
                </a:lnTo>
                <a:lnTo>
                  <a:pt x="512722" y="604644"/>
                </a:lnTo>
                <a:lnTo>
                  <a:pt x="215048" y="604644"/>
                </a:lnTo>
                <a:lnTo>
                  <a:pt x="14096" y="602475"/>
                </a:lnTo>
                <a:close/>
              </a:path>
              <a:path w="1589405" h="722629">
                <a:moveTo>
                  <a:pt x="1588960" y="0"/>
                </a:moveTo>
                <a:lnTo>
                  <a:pt x="1549669" y="2874"/>
                </a:lnTo>
                <a:lnTo>
                  <a:pt x="1504393" y="7324"/>
                </a:lnTo>
                <a:lnTo>
                  <a:pt x="1445439" y="14543"/>
                </a:lnTo>
                <a:lnTo>
                  <a:pt x="1375367" y="25103"/>
                </a:lnTo>
                <a:lnTo>
                  <a:pt x="1336960" y="31813"/>
                </a:lnTo>
                <a:lnTo>
                  <a:pt x="1296732" y="39573"/>
                </a:lnTo>
                <a:lnTo>
                  <a:pt x="1255004" y="48453"/>
                </a:lnTo>
                <a:lnTo>
                  <a:pt x="1212094" y="58525"/>
                </a:lnTo>
                <a:lnTo>
                  <a:pt x="1168323" y="69860"/>
                </a:lnTo>
                <a:lnTo>
                  <a:pt x="1124011" y="82530"/>
                </a:lnTo>
                <a:lnTo>
                  <a:pt x="1079476" y="96605"/>
                </a:lnTo>
                <a:lnTo>
                  <a:pt x="1035039" y="112158"/>
                </a:lnTo>
                <a:lnTo>
                  <a:pt x="991019" y="129259"/>
                </a:lnTo>
                <a:lnTo>
                  <a:pt x="947737" y="147980"/>
                </a:lnTo>
                <a:lnTo>
                  <a:pt x="906265" y="167129"/>
                </a:lnTo>
                <a:lnTo>
                  <a:pt x="867391" y="185500"/>
                </a:lnTo>
                <a:lnTo>
                  <a:pt x="831009" y="203141"/>
                </a:lnTo>
                <a:lnTo>
                  <a:pt x="765297" y="236417"/>
                </a:lnTo>
                <a:lnTo>
                  <a:pt x="708276" y="267328"/>
                </a:lnTo>
                <a:lnTo>
                  <a:pt x="659094" y="296246"/>
                </a:lnTo>
                <a:lnTo>
                  <a:pt x="616901" y="323543"/>
                </a:lnTo>
                <a:lnTo>
                  <a:pt x="580845" y="349591"/>
                </a:lnTo>
                <a:lnTo>
                  <a:pt x="550073" y="374763"/>
                </a:lnTo>
                <a:lnTo>
                  <a:pt x="511962" y="411691"/>
                </a:lnTo>
                <a:lnTo>
                  <a:pt x="481648" y="448358"/>
                </a:lnTo>
                <a:lnTo>
                  <a:pt x="456656" y="484663"/>
                </a:lnTo>
                <a:lnTo>
                  <a:pt x="448789" y="496533"/>
                </a:lnTo>
                <a:lnTo>
                  <a:pt x="441036" y="508148"/>
                </a:lnTo>
                <a:lnTo>
                  <a:pt x="417763" y="540651"/>
                </a:lnTo>
                <a:lnTo>
                  <a:pt x="384067" y="575442"/>
                </a:lnTo>
                <a:lnTo>
                  <a:pt x="343196" y="595638"/>
                </a:lnTo>
                <a:lnTo>
                  <a:pt x="304887" y="600908"/>
                </a:lnTo>
                <a:lnTo>
                  <a:pt x="263268" y="603931"/>
                </a:lnTo>
                <a:lnTo>
                  <a:pt x="215048" y="604644"/>
                </a:lnTo>
                <a:lnTo>
                  <a:pt x="512722" y="604644"/>
                </a:lnTo>
                <a:lnTo>
                  <a:pt x="515699" y="601673"/>
                </a:lnTo>
                <a:lnTo>
                  <a:pt x="527808" y="589354"/>
                </a:lnTo>
                <a:lnTo>
                  <a:pt x="564718" y="551362"/>
                </a:lnTo>
                <a:lnTo>
                  <a:pt x="577280" y="538604"/>
                </a:lnTo>
                <a:lnTo>
                  <a:pt x="616013" y="501103"/>
                </a:lnTo>
                <a:lnTo>
                  <a:pt x="657267" y="464311"/>
                </a:lnTo>
                <a:lnTo>
                  <a:pt x="687087" y="439531"/>
                </a:lnTo>
                <a:lnTo>
                  <a:pt x="719348" y="414682"/>
                </a:lnTo>
                <a:lnTo>
                  <a:pt x="754554" y="389876"/>
                </a:lnTo>
                <a:lnTo>
                  <a:pt x="793207" y="365226"/>
                </a:lnTo>
                <a:lnTo>
                  <a:pt x="835812" y="340842"/>
                </a:lnTo>
                <a:lnTo>
                  <a:pt x="882870" y="316839"/>
                </a:lnTo>
                <a:lnTo>
                  <a:pt x="934885" y="293329"/>
                </a:lnTo>
                <a:lnTo>
                  <a:pt x="992360" y="270423"/>
                </a:lnTo>
                <a:lnTo>
                  <a:pt x="1129126" y="222488"/>
                </a:lnTo>
                <a:lnTo>
                  <a:pt x="1171180" y="208473"/>
                </a:lnTo>
                <a:lnTo>
                  <a:pt x="1210353" y="196134"/>
                </a:lnTo>
                <a:lnTo>
                  <a:pt x="1249910" y="184550"/>
                </a:lnTo>
                <a:lnTo>
                  <a:pt x="1293119" y="172799"/>
                </a:lnTo>
                <a:lnTo>
                  <a:pt x="1567815" y="105714"/>
                </a:lnTo>
                <a:lnTo>
                  <a:pt x="1588960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8437" y="4244859"/>
            <a:ext cx="726124" cy="320378"/>
          </a:xfrm>
          <a:custGeom>
            <a:avLst/>
            <a:gdLst/>
            <a:ahLst/>
            <a:cxnLst/>
            <a:rect l="l" t="t" r="r" b="b"/>
            <a:pathLst>
              <a:path w="1589405" h="722629">
                <a:moveTo>
                  <a:pt x="14096" y="602475"/>
                </a:moveTo>
                <a:lnTo>
                  <a:pt x="82157" y="603396"/>
                </a:lnTo>
                <a:lnTo>
                  <a:pt x="137067" y="604083"/>
                </a:lnTo>
                <a:lnTo>
                  <a:pt x="180730" y="604509"/>
                </a:lnTo>
                <a:lnTo>
                  <a:pt x="215048" y="604644"/>
                </a:lnTo>
                <a:lnTo>
                  <a:pt x="229299" y="604594"/>
                </a:lnTo>
                <a:lnTo>
                  <a:pt x="272457" y="603528"/>
                </a:lnTo>
                <a:lnTo>
                  <a:pt x="313103" y="599984"/>
                </a:lnTo>
                <a:lnTo>
                  <a:pt x="354333" y="592246"/>
                </a:lnTo>
                <a:lnTo>
                  <a:pt x="392988" y="567907"/>
                </a:lnTo>
                <a:lnTo>
                  <a:pt x="425594" y="530290"/>
                </a:lnTo>
                <a:lnTo>
                  <a:pt x="448789" y="496533"/>
                </a:lnTo>
                <a:lnTo>
                  <a:pt x="456656" y="484663"/>
                </a:lnTo>
                <a:lnTo>
                  <a:pt x="464708" y="472623"/>
                </a:lnTo>
                <a:lnTo>
                  <a:pt x="490677" y="436298"/>
                </a:lnTo>
                <a:lnTo>
                  <a:pt x="523735" y="399430"/>
                </a:lnTo>
                <a:lnTo>
                  <a:pt x="564852" y="362264"/>
                </a:lnTo>
                <a:lnTo>
                  <a:pt x="598159" y="336700"/>
                </a:lnTo>
                <a:lnTo>
                  <a:pt x="637178" y="310074"/>
                </a:lnTo>
                <a:lnTo>
                  <a:pt x="682758" y="282012"/>
                </a:lnTo>
                <a:lnTo>
                  <a:pt x="735753" y="252145"/>
                </a:lnTo>
                <a:lnTo>
                  <a:pt x="797013" y="220098"/>
                </a:lnTo>
                <a:lnTo>
                  <a:pt x="867391" y="185500"/>
                </a:lnTo>
                <a:lnTo>
                  <a:pt x="906265" y="167129"/>
                </a:lnTo>
                <a:lnTo>
                  <a:pt x="947737" y="147980"/>
                </a:lnTo>
                <a:lnTo>
                  <a:pt x="991019" y="129259"/>
                </a:lnTo>
                <a:lnTo>
                  <a:pt x="1035039" y="112158"/>
                </a:lnTo>
                <a:lnTo>
                  <a:pt x="1079476" y="96605"/>
                </a:lnTo>
                <a:lnTo>
                  <a:pt x="1124011" y="82530"/>
                </a:lnTo>
                <a:lnTo>
                  <a:pt x="1168323" y="69860"/>
                </a:lnTo>
                <a:lnTo>
                  <a:pt x="1212094" y="58525"/>
                </a:lnTo>
                <a:lnTo>
                  <a:pt x="1255004" y="48453"/>
                </a:lnTo>
                <a:lnTo>
                  <a:pt x="1296732" y="39573"/>
                </a:lnTo>
                <a:lnTo>
                  <a:pt x="1336960" y="31813"/>
                </a:lnTo>
                <a:lnTo>
                  <a:pt x="1375367" y="25103"/>
                </a:lnTo>
                <a:lnTo>
                  <a:pt x="1445439" y="14543"/>
                </a:lnTo>
                <a:lnTo>
                  <a:pt x="1504393" y="7324"/>
                </a:lnTo>
                <a:lnTo>
                  <a:pt x="1549669" y="2874"/>
                </a:lnTo>
                <a:lnTo>
                  <a:pt x="1588960" y="0"/>
                </a:lnTo>
                <a:lnTo>
                  <a:pt x="1567815" y="105714"/>
                </a:lnTo>
                <a:lnTo>
                  <a:pt x="1520277" y="117066"/>
                </a:lnTo>
                <a:lnTo>
                  <a:pt x="1477327" y="127340"/>
                </a:lnTo>
                <a:lnTo>
                  <a:pt x="1438558" y="136652"/>
                </a:lnTo>
                <a:lnTo>
                  <a:pt x="1371926" y="152847"/>
                </a:lnTo>
                <a:lnTo>
                  <a:pt x="1317113" y="166574"/>
                </a:lnTo>
                <a:lnTo>
                  <a:pt x="1270853" y="178753"/>
                </a:lnTo>
                <a:lnTo>
                  <a:pt x="1229879" y="190305"/>
                </a:lnTo>
                <a:lnTo>
                  <a:pt x="1190923" y="202152"/>
                </a:lnTo>
                <a:lnTo>
                  <a:pt x="1150718" y="215214"/>
                </a:lnTo>
                <a:lnTo>
                  <a:pt x="1105997" y="230413"/>
                </a:lnTo>
                <a:lnTo>
                  <a:pt x="1053493" y="248669"/>
                </a:lnTo>
                <a:lnTo>
                  <a:pt x="992360" y="270423"/>
                </a:lnTo>
                <a:lnTo>
                  <a:pt x="934885" y="293329"/>
                </a:lnTo>
                <a:lnTo>
                  <a:pt x="882870" y="316839"/>
                </a:lnTo>
                <a:lnTo>
                  <a:pt x="835812" y="340842"/>
                </a:lnTo>
                <a:lnTo>
                  <a:pt x="793207" y="365226"/>
                </a:lnTo>
                <a:lnTo>
                  <a:pt x="754554" y="389876"/>
                </a:lnTo>
                <a:lnTo>
                  <a:pt x="719348" y="414682"/>
                </a:lnTo>
                <a:lnTo>
                  <a:pt x="687087" y="439531"/>
                </a:lnTo>
                <a:lnTo>
                  <a:pt x="657267" y="464311"/>
                </a:lnTo>
                <a:lnTo>
                  <a:pt x="616013" y="501103"/>
                </a:lnTo>
                <a:lnTo>
                  <a:pt x="577280" y="538604"/>
                </a:lnTo>
                <a:lnTo>
                  <a:pt x="540001" y="576813"/>
                </a:lnTo>
                <a:lnTo>
                  <a:pt x="527808" y="589354"/>
                </a:lnTo>
                <a:lnTo>
                  <a:pt x="491656" y="625340"/>
                </a:lnTo>
                <a:lnTo>
                  <a:pt x="455742" y="657281"/>
                </a:lnTo>
                <a:lnTo>
                  <a:pt x="419544" y="683143"/>
                </a:lnTo>
                <a:lnTo>
                  <a:pt x="382541" y="700887"/>
                </a:lnTo>
                <a:lnTo>
                  <a:pt x="339032" y="710275"/>
                </a:lnTo>
                <a:lnTo>
                  <a:pt x="298994" y="714593"/>
                </a:lnTo>
                <a:lnTo>
                  <a:pt x="252742" y="717771"/>
                </a:lnTo>
                <a:lnTo>
                  <a:pt x="203191" y="719976"/>
                </a:lnTo>
                <a:lnTo>
                  <a:pt x="153260" y="721379"/>
                </a:lnTo>
                <a:lnTo>
                  <a:pt x="105865" y="722147"/>
                </a:lnTo>
                <a:lnTo>
                  <a:pt x="63925" y="722450"/>
                </a:lnTo>
                <a:lnTo>
                  <a:pt x="45912" y="722481"/>
                </a:lnTo>
                <a:lnTo>
                  <a:pt x="30356" y="722458"/>
                </a:lnTo>
                <a:lnTo>
                  <a:pt x="17622" y="722404"/>
                </a:lnTo>
                <a:lnTo>
                  <a:pt x="8075" y="722339"/>
                </a:lnTo>
                <a:lnTo>
                  <a:pt x="2079" y="722284"/>
                </a:lnTo>
                <a:lnTo>
                  <a:pt x="0" y="72226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74244" y="3014369"/>
            <a:ext cx="304607" cy="319252"/>
          </a:xfrm>
          <a:custGeom>
            <a:avLst/>
            <a:gdLst/>
            <a:ahLst/>
            <a:cxnLst/>
            <a:rect l="l" t="t" r="r" b="b"/>
            <a:pathLst>
              <a:path w="666750" h="720090">
                <a:moveTo>
                  <a:pt x="242989" y="201510"/>
                </a:moveTo>
                <a:lnTo>
                  <a:pt x="0" y="503770"/>
                </a:lnTo>
                <a:lnTo>
                  <a:pt x="91859" y="589711"/>
                </a:lnTo>
                <a:lnTo>
                  <a:pt x="47409" y="637120"/>
                </a:lnTo>
                <a:lnTo>
                  <a:pt x="148158" y="720089"/>
                </a:lnTo>
                <a:lnTo>
                  <a:pt x="488871" y="317080"/>
                </a:lnTo>
                <a:lnTo>
                  <a:pt x="370408" y="317080"/>
                </a:lnTo>
                <a:lnTo>
                  <a:pt x="242989" y="201510"/>
                </a:lnTo>
                <a:close/>
              </a:path>
              <a:path w="666750" h="720090">
                <a:moveTo>
                  <a:pt x="491909" y="0"/>
                </a:moveTo>
                <a:lnTo>
                  <a:pt x="456349" y="41490"/>
                </a:lnTo>
                <a:lnTo>
                  <a:pt x="488949" y="91871"/>
                </a:lnTo>
                <a:lnTo>
                  <a:pt x="400049" y="216319"/>
                </a:lnTo>
                <a:lnTo>
                  <a:pt x="432650" y="237070"/>
                </a:lnTo>
                <a:lnTo>
                  <a:pt x="370408" y="317080"/>
                </a:lnTo>
                <a:lnTo>
                  <a:pt x="488871" y="317080"/>
                </a:lnTo>
                <a:lnTo>
                  <a:pt x="666749" y="106679"/>
                </a:lnTo>
                <a:lnTo>
                  <a:pt x="663396" y="103720"/>
                </a:lnTo>
                <a:lnTo>
                  <a:pt x="583768" y="103720"/>
                </a:lnTo>
                <a:lnTo>
                  <a:pt x="524509" y="53339"/>
                </a:lnTo>
                <a:lnTo>
                  <a:pt x="545249" y="29641"/>
                </a:lnTo>
                <a:lnTo>
                  <a:pt x="491909" y="0"/>
                </a:lnTo>
                <a:close/>
              </a:path>
              <a:path w="666750" h="720090">
                <a:moveTo>
                  <a:pt x="616369" y="62229"/>
                </a:moveTo>
                <a:lnTo>
                  <a:pt x="583768" y="103720"/>
                </a:lnTo>
                <a:lnTo>
                  <a:pt x="663396" y="103720"/>
                </a:lnTo>
                <a:lnTo>
                  <a:pt x="616369" y="62229"/>
                </a:lnTo>
                <a:close/>
              </a:path>
            </a:pathLst>
          </a:custGeom>
          <a:solidFill>
            <a:srgbClr val="487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74244" y="3014369"/>
            <a:ext cx="304607" cy="319252"/>
          </a:xfrm>
          <a:custGeom>
            <a:avLst/>
            <a:gdLst/>
            <a:ahLst/>
            <a:cxnLst/>
            <a:rect l="l" t="t" r="r" b="b"/>
            <a:pathLst>
              <a:path w="666750" h="720090">
                <a:moveTo>
                  <a:pt x="242989" y="201510"/>
                </a:moveTo>
                <a:lnTo>
                  <a:pt x="0" y="503770"/>
                </a:lnTo>
                <a:lnTo>
                  <a:pt x="91859" y="589711"/>
                </a:lnTo>
                <a:lnTo>
                  <a:pt x="47409" y="637120"/>
                </a:lnTo>
                <a:lnTo>
                  <a:pt x="148158" y="720089"/>
                </a:lnTo>
                <a:lnTo>
                  <a:pt x="666749" y="106679"/>
                </a:lnTo>
                <a:lnTo>
                  <a:pt x="616369" y="62229"/>
                </a:lnTo>
                <a:lnTo>
                  <a:pt x="583768" y="103720"/>
                </a:lnTo>
                <a:lnTo>
                  <a:pt x="524509" y="53339"/>
                </a:lnTo>
                <a:lnTo>
                  <a:pt x="545249" y="29641"/>
                </a:lnTo>
                <a:lnTo>
                  <a:pt x="491909" y="0"/>
                </a:lnTo>
                <a:lnTo>
                  <a:pt x="456349" y="41490"/>
                </a:lnTo>
                <a:lnTo>
                  <a:pt x="488949" y="91871"/>
                </a:lnTo>
                <a:lnTo>
                  <a:pt x="400049" y="216319"/>
                </a:lnTo>
                <a:lnTo>
                  <a:pt x="432650" y="237070"/>
                </a:lnTo>
                <a:lnTo>
                  <a:pt x="370408" y="317080"/>
                </a:lnTo>
                <a:lnTo>
                  <a:pt x="242989" y="20151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18929" y="3446612"/>
            <a:ext cx="173191" cy="185808"/>
          </a:xfrm>
          <a:custGeom>
            <a:avLst/>
            <a:gdLst/>
            <a:ahLst/>
            <a:cxnLst/>
            <a:rect l="l" t="t" r="r" b="b"/>
            <a:pathLst>
              <a:path w="379095" h="419100">
                <a:moveTo>
                  <a:pt x="93611" y="0"/>
                </a:moveTo>
                <a:lnTo>
                  <a:pt x="0" y="376694"/>
                </a:lnTo>
                <a:lnTo>
                  <a:pt x="173875" y="419061"/>
                </a:lnTo>
                <a:lnTo>
                  <a:pt x="197713" y="306971"/>
                </a:lnTo>
                <a:lnTo>
                  <a:pt x="273238" y="306971"/>
                </a:lnTo>
                <a:lnTo>
                  <a:pt x="308038" y="147218"/>
                </a:lnTo>
                <a:lnTo>
                  <a:pt x="362031" y="147218"/>
                </a:lnTo>
                <a:lnTo>
                  <a:pt x="378650" y="68656"/>
                </a:lnTo>
                <a:lnTo>
                  <a:pt x="93611" y="0"/>
                </a:lnTo>
                <a:close/>
              </a:path>
              <a:path w="379095" h="419100">
                <a:moveTo>
                  <a:pt x="273238" y="306971"/>
                </a:moveTo>
                <a:lnTo>
                  <a:pt x="197713" y="306971"/>
                </a:lnTo>
                <a:lnTo>
                  <a:pt x="269201" y="325501"/>
                </a:lnTo>
                <a:lnTo>
                  <a:pt x="273238" y="306971"/>
                </a:lnTo>
                <a:close/>
              </a:path>
              <a:path w="379095" h="419100">
                <a:moveTo>
                  <a:pt x="362031" y="147218"/>
                </a:moveTo>
                <a:lnTo>
                  <a:pt x="308038" y="147218"/>
                </a:lnTo>
                <a:lnTo>
                  <a:pt x="359232" y="160451"/>
                </a:lnTo>
                <a:lnTo>
                  <a:pt x="362031" y="147218"/>
                </a:lnTo>
                <a:close/>
              </a:path>
            </a:pathLst>
          </a:custGeom>
          <a:solidFill>
            <a:srgbClr val="487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18929" y="3446612"/>
            <a:ext cx="173191" cy="185808"/>
          </a:xfrm>
          <a:custGeom>
            <a:avLst/>
            <a:gdLst/>
            <a:ahLst/>
            <a:cxnLst/>
            <a:rect l="l" t="t" r="r" b="b"/>
            <a:pathLst>
              <a:path w="379095" h="419100">
                <a:moveTo>
                  <a:pt x="93611" y="0"/>
                </a:moveTo>
                <a:lnTo>
                  <a:pt x="378650" y="68656"/>
                </a:lnTo>
                <a:lnTo>
                  <a:pt x="359232" y="160451"/>
                </a:lnTo>
                <a:lnTo>
                  <a:pt x="308038" y="147218"/>
                </a:lnTo>
                <a:lnTo>
                  <a:pt x="269201" y="325501"/>
                </a:lnTo>
                <a:lnTo>
                  <a:pt x="197713" y="306971"/>
                </a:lnTo>
                <a:lnTo>
                  <a:pt x="173875" y="419061"/>
                </a:lnTo>
                <a:lnTo>
                  <a:pt x="0" y="376694"/>
                </a:lnTo>
                <a:lnTo>
                  <a:pt x="93611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21262" y="3387486"/>
            <a:ext cx="101245" cy="48704"/>
          </a:xfrm>
          <a:custGeom>
            <a:avLst/>
            <a:gdLst/>
            <a:ahLst/>
            <a:cxnLst/>
            <a:rect l="l" t="t" r="r" b="b"/>
            <a:pathLst>
              <a:path w="221614" h="109854">
                <a:moveTo>
                  <a:pt x="17780" y="0"/>
                </a:moveTo>
                <a:lnTo>
                  <a:pt x="0" y="62230"/>
                </a:lnTo>
                <a:lnTo>
                  <a:pt x="207429" y="109664"/>
                </a:lnTo>
                <a:lnTo>
                  <a:pt x="221500" y="47129"/>
                </a:lnTo>
                <a:lnTo>
                  <a:pt x="17780" y="0"/>
                </a:lnTo>
                <a:close/>
              </a:path>
            </a:pathLst>
          </a:custGeom>
          <a:solidFill>
            <a:srgbClr val="487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21262" y="3387486"/>
            <a:ext cx="101245" cy="48704"/>
          </a:xfrm>
          <a:custGeom>
            <a:avLst/>
            <a:gdLst/>
            <a:ahLst/>
            <a:cxnLst/>
            <a:rect l="l" t="t" r="r" b="b"/>
            <a:pathLst>
              <a:path w="221614" h="109854">
                <a:moveTo>
                  <a:pt x="17780" y="0"/>
                </a:moveTo>
                <a:lnTo>
                  <a:pt x="0" y="62230"/>
                </a:lnTo>
                <a:lnTo>
                  <a:pt x="207429" y="109664"/>
                </a:lnTo>
                <a:lnTo>
                  <a:pt x="221500" y="47129"/>
                </a:lnTo>
                <a:lnTo>
                  <a:pt x="1778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08272" y="2955250"/>
            <a:ext cx="107047" cy="77701"/>
          </a:xfrm>
          <a:custGeom>
            <a:avLst/>
            <a:gdLst/>
            <a:ahLst/>
            <a:cxnLst/>
            <a:rect l="l" t="t" r="r" b="b"/>
            <a:pathLst>
              <a:path w="234314" h="175259">
                <a:moveTo>
                  <a:pt x="65189" y="0"/>
                </a:moveTo>
                <a:lnTo>
                  <a:pt x="0" y="94830"/>
                </a:lnTo>
                <a:lnTo>
                  <a:pt x="162979" y="174840"/>
                </a:lnTo>
                <a:lnTo>
                  <a:pt x="234099" y="88900"/>
                </a:lnTo>
                <a:lnTo>
                  <a:pt x="65189" y="0"/>
                </a:lnTo>
                <a:close/>
              </a:path>
            </a:pathLst>
          </a:custGeom>
          <a:solidFill>
            <a:srgbClr val="487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08272" y="2955250"/>
            <a:ext cx="107047" cy="77701"/>
          </a:xfrm>
          <a:custGeom>
            <a:avLst/>
            <a:gdLst/>
            <a:ahLst/>
            <a:cxnLst/>
            <a:rect l="l" t="t" r="r" b="b"/>
            <a:pathLst>
              <a:path w="234314" h="175259">
                <a:moveTo>
                  <a:pt x="65189" y="0"/>
                </a:moveTo>
                <a:lnTo>
                  <a:pt x="0" y="94830"/>
                </a:lnTo>
                <a:lnTo>
                  <a:pt x="162979" y="174840"/>
                </a:lnTo>
                <a:lnTo>
                  <a:pt x="234099" y="88900"/>
                </a:lnTo>
                <a:lnTo>
                  <a:pt x="65189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12260" y="2829317"/>
            <a:ext cx="1059451" cy="710574"/>
          </a:xfrm>
          <a:custGeom>
            <a:avLst/>
            <a:gdLst/>
            <a:ahLst/>
            <a:cxnLst/>
            <a:rect l="l" t="t" r="r" b="b"/>
            <a:pathLst>
              <a:path w="2319020" h="1602740">
                <a:moveTo>
                  <a:pt x="823544" y="0"/>
                </a:moveTo>
                <a:lnTo>
                  <a:pt x="1150899" y="284048"/>
                </a:lnTo>
                <a:lnTo>
                  <a:pt x="2318461" y="894499"/>
                </a:lnTo>
                <a:lnTo>
                  <a:pt x="1974710" y="1602740"/>
                </a:lnTo>
                <a:lnTo>
                  <a:pt x="0" y="1123353"/>
                </a:lnTo>
                <a:lnTo>
                  <a:pt x="22585" y="1078006"/>
                </a:lnTo>
                <a:lnTo>
                  <a:pt x="43056" y="1037022"/>
                </a:lnTo>
                <a:lnTo>
                  <a:pt x="61672" y="999999"/>
                </a:lnTo>
                <a:lnTo>
                  <a:pt x="94371" y="936225"/>
                </a:lnTo>
                <a:lnTo>
                  <a:pt x="122752" y="883460"/>
                </a:lnTo>
                <a:lnTo>
                  <a:pt x="148884" y="838482"/>
                </a:lnTo>
                <a:lnTo>
                  <a:pt x="174836" y="798069"/>
                </a:lnTo>
                <a:lnTo>
                  <a:pt x="202678" y="759000"/>
                </a:lnTo>
                <a:lnTo>
                  <a:pt x="234479" y="718050"/>
                </a:lnTo>
                <a:lnTo>
                  <a:pt x="272308" y="671999"/>
                </a:lnTo>
                <a:lnTo>
                  <a:pt x="318234" y="617624"/>
                </a:lnTo>
                <a:lnTo>
                  <a:pt x="344881" y="586308"/>
                </a:lnTo>
                <a:lnTo>
                  <a:pt x="373622" y="552370"/>
                </a:lnTo>
                <a:lnTo>
                  <a:pt x="403646" y="516603"/>
                </a:lnTo>
                <a:lnTo>
                  <a:pt x="434653" y="479393"/>
                </a:lnTo>
                <a:lnTo>
                  <a:pt x="466346" y="441124"/>
                </a:lnTo>
                <a:lnTo>
                  <a:pt x="498426" y="402184"/>
                </a:lnTo>
                <a:lnTo>
                  <a:pt x="530597" y="362958"/>
                </a:lnTo>
                <a:lnTo>
                  <a:pt x="562559" y="323832"/>
                </a:lnTo>
                <a:lnTo>
                  <a:pt x="594015" y="285194"/>
                </a:lnTo>
                <a:lnTo>
                  <a:pt x="624666" y="247427"/>
                </a:lnTo>
                <a:lnTo>
                  <a:pt x="654216" y="210920"/>
                </a:lnTo>
                <a:lnTo>
                  <a:pt x="682366" y="176056"/>
                </a:lnTo>
                <a:lnTo>
                  <a:pt x="708817" y="143224"/>
                </a:lnTo>
                <a:lnTo>
                  <a:pt x="733273" y="112809"/>
                </a:lnTo>
                <a:lnTo>
                  <a:pt x="775004" y="60772"/>
                </a:lnTo>
                <a:lnTo>
                  <a:pt x="805176" y="23036"/>
                </a:lnTo>
                <a:lnTo>
                  <a:pt x="821403" y="2688"/>
                </a:lnTo>
                <a:lnTo>
                  <a:pt x="823544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52245" y="3328101"/>
            <a:ext cx="962267" cy="503652"/>
          </a:xfrm>
          <a:custGeom>
            <a:avLst/>
            <a:gdLst/>
            <a:ahLst/>
            <a:cxnLst/>
            <a:rect l="l" t="t" r="r" b="b"/>
            <a:pathLst>
              <a:path w="2106295" h="1136015">
                <a:moveTo>
                  <a:pt x="1803819" y="1135557"/>
                </a:moveTo>
                <a:lnTo>
                  <a:pt x="0" y="759548"/>
                </a:lnTo>
                <a:lnTo>
                  <a:pt x="3696" y="728260"/>
                </a:lnTo>
                <a:lnTo>
                  <a:pt x="7055" y="699955"/>
                </a:lnTo>
                <a:lnTo>
                  <a:pt x="12962" y="651078"/>
                </a:lnTo>
                <a:lnTo>
                  <a:pt x="18124" y="610484"/>
                </a:lnTo>
                <a:lnTo>
                  <a:pt x="25356" y="559793"/>
                </a:lnTo>
                <a:lnTo>
                  <a:pt x="33185" y="514038"/>
                </a:lnTo>
                <a:lnTo>
                  <a:pt x="42976" y="464999"/>
                </a:lnTo>
                <a:lnTo>
                  <a:pt x="51268" y="426423"/>
                </a:lnTo>
                <a:lnTo>
                  <a:pt x="61441" y="380298"/>
                </a:lnTo>
                <a:lnTo>
                  <a:pt x="67360" y="353644"/>
                </a:lnTo>
                <a:lnTo>
                  <a:pt x="73441" y="325807"/>
                </a:lnTo>
                <a:lnTo>
                  <a:pt x="84739" y="271462"/>
                </a:lnTo>
                <a:lnTo>
                  <a:pt x="94866" y="219627"/>
                </a:lnTo>
                <a:lnTo>
                  <a:pt x="103801" y="171184"/>
                </a:lnTo>
                <a:lnTo>
                  <a:pt x="111524" y="127017"/>
                </a:lnTo>
                <a:lnTo>
                  <a:pt x="118012" y="88009"/>
                </a:lnTo>
                <a:lnTo>
                  <a:pt x="125384" y="41102"/>
                </a:lnTo>
                <a:lnTo>
                  <a:pt x="131200" y="1233"/>
                </a:lnTo>
                <a:lnTo>
                  <a:pt x="131368" y="0"/>
                </a:lnTo>
                <a:lnTo>
                  <a:pt x="2106079" y="477697"/>
                </a:lnTo>
                <a:lnTo>
                  <a:pt x="1803819" y="1135557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57686" y="3863960"/>
            <a:ext cx="1222488" cy="733378"/>
          </a:xfrm>
          <a:custGeom>
            <a:avLst/>
            <a:gdLst/>
            <a:ahLst/>
            <a:cxnLst/>
            <a:rect l="l" t="t" r="r" b="b"/>
            <a:pathLst>
              <a:path w="2675890" h="1654175">
                <a:moveTo>
                  <a:pt x="2557443" y="949325"/>
                </a:moveTo>
                <a:lnTo>
                  <a:pt x="126974" y="949325"/>
                </a:lnTo>
                <a:lnTo>
                  <a:pt x="2355824" y="1460500"/>
                </a:lnTo>
                <a:lnTo>
                  <a:pt x="2317991" y="1637779"/>
                </a:lnTo>
                <a:lnTo>
                  <a:pt x="2404046" y="1653717"/>
                </a:lnTo>
                <a:lnTo>
                  <a:pt x="2557443" y="949325"/>
                </a:lnTo>
                <a:close/>
              </a:path>
              <a:path w="2675890" h="1654175">
                <a:moveTo>
                  <a:pt x="250799" y="0"/>
                </a:moveTo>
                <a:lnTo>
                  <a:pt x="0" y="1090193"/>
                </a:lnTo>
                <a:lnTo>
                  <a:pt x="94322" y="1112088"/>
                </a:lnTo>
                <a:lnTo>
                  <a:pt x="126974" y="949325"/>
                </a:lnTo>
                <a:lnTo>
                  <a:pt x="2557443" y="949325"/>
                </a:lnTo>
                <a:lnTo>
                  <a:pt x="2651759" y="516229"/>
                </a:lnTo>
                <a:lnTo>
                  <a:pt x="2567622" y="516229"/>
                </a:lnTo>
                <a:lnTo>
                  <a:pt x="250799" y="0"/>
                </a:lnTo>
                <a:close/>
              </a:path>
              <a:path w="2675890" h="1654175">
                <a:moveTo>
                  <a:pt x="2599245" y="394766"/>
                </a:moveTo>
                <a:lnTo>
                  <a:pt x="2567622" y="516229"/>
                </a:lnTo>
                <a:lnTo>
                  <a:pt x="2651759" y="516229"/>
                </a:lnTo>
                <a:lnTo>
                  <a:pt x="2675445" y="407466"/>
                </a:lnTo>
                <a:lnTo>
                  <a:pt x="2599245" y="394766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57686" y="3863960"/>
            <a:ext cx="1222488" cy="733378"/>
          </a:xfrm>
          <a:custGeom>
            <a:avLst/>
            <a:gdLst/>
            <a:ahLst/>
            <a:cxnLst/>
            <a:rect l="l" t="t" r="r" b="b"/>
            <a:pathLst>
              <a:path w="2675890" h="1654175">
                <a:moveTo>
                  <a:pt x="250799" y="0"/>
                </a:moveTo>
                <a:lnTo>
                  <a:pt x="2567622" y="516229"/>
                </a:lnTo>
                <a:lnTo>
                  <a:pt x="2599245" y="394766"/>
                </a:lnTo>
                <a:lnTo>
                  <a:pt x="2675445" y="407466"/>
                </a:lnTo>
                <a:lnTo>
                  <a:pt x="2404046" y="1653717"/>
                </a:lnTo>
                <a:lnTo>
                  <a:pt x="2317991" y="1637779"/>
                </a:lnTo>
                <a:lnTo>
                  <a:pt x="2355824" y="1460500"/>
                </a:lnTo>
                <a:lnTo>
                  <a:pt x="126974" y="949325"/>
                </a:lnTo>
                <a:lnTo>
                  <a:pt x="94322" y="1112088"/>
                </a:lnTo>
                <a:lnTo>
                  <a:pt x="0" y="1090193"/>
                </a:lnTo>
                <a:lnTo>
                  <a:pt x="250799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24399" y="3901966"/>
            <a:ext cx="1098034" cy="575723"/>
          </a:xfrm>
          <a:custGeom>
            <a:avLst/>
            <a:gdLst/>
            <a:ahLst/>
            <a:cxnLst/>
            <a:rect l="l" t="t" r="r" b="b"/>
            <a:pathLst>
              <a:path w="2403475" h="1298575">
                <a:moveTo>
                  <a:pt x="171450" y="0"/>
                </a:moveTo>
                <a:lnTo>
                  <a:pt x="0" y="784225"/>
                </a:lnTo>
                <a:lnTo>
                  <a:pt x="2228850" y="1298575"/>
                </a:lnTo>
                <a:lnTo>
                  <a:pt x="2403475" y="511175"/>
                </a:lnTo>
                <a:lnTo>
                  <a:pt x="171450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24399" y="3901966"/>
            <a:ext cx="1098034" cy="575723"/>
          </a:xfrm>
          <a:custGeom>
            <a:avLst/>
            <a:gdLst/>
            <a:ahLst/>
            <a:cxnLst/>
            <a:rect l="l" t="t" r="r" b="b"/>
            <a:pathLst>
              <a:path w="2403475" h="1298575">
                <a:moveTo>
                  <a:pt x="171450" y="0"/>
                </a:moveTo>
                <a:lnTo>
                  <a:pt x="2403475" y="511175"/>
                </a:lnTo>
                <a:lnTo>
                  <a:pt x="2228850" y="1298575"/>
                </a:lnTo>
                <a:lnTo>
                  <a:pt x="0" y="784225"/>
                </a:lnTo>
                <a:lnTo>
                  <a:pt x="17145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839778" y="4533906"/>
            <a:ext cx="1885950" cy="616826"/>
          </a:xfrm>
          <a:custGeom>
            <a:avLst/>
            <a:gdLst/>
            <a:ahLst/>
            <a:cxnLst/>
            <a:rect l="l" t="t" r="r" b="b"/>
            <a:pathLst>
              <a:path w="4128134" h="1391284">
                <a:moveTo>
                  <a:pt x="1072322" y="0"/>
                </a:moveTo>
                <a:lnTo>
                  <a:pt x="1004436" y="2433"/>
                </a:lnTo>
                <a:lnTo>
                  <a:pt x="940504" y="7419"/>
                </a:lnTo>
                <a:lnTo>
                  <a:pt x="880262" y="14701"/>
                </a:lnTo>
                <a:lnTo>
                  <a:pt x="823449" y="24022"/>
                </a:lnTo>
                <a:lnTo>
                  <a:pt x="769804" y="35123"/>
                </a:lnTo>
                <a:lnTo>
                  <a:pt x="719063" y="47748"/>
                </a:lnTo>
                <a:lnTo>
                  <a:pt x="670966" y="61641"/>
                </a:lnTo>
                <a:lnTo>
                  <a:pt x="625250" y="76542"/>
                </a:lnTo>
                <a:lnTo>
                  <a:pt x="581653" y="92197"/>
                </a:lnTo>
                <a:lnTo>
                  <a:pt x="539914" y="108346"/>
                </a:lnTo>
                <a:lnTo>
                  <a:pt x="499770" y="124734"/>
                </a:lnTo>
                <a:lnTo>
                  <a:pt x="386291" y="172754"/>
                </a:lnTo>
                <a:lnTo>
                  <a:pt x="315030" y="201532"/>
                </a:lnTo>
                <a:lnTo>
                  <a:pt x="252842" y="228020"/>
                </a:lnTo>
                <a:lnTo>
                  <a:pt x="200031" y="252771"/>
                </a:lnTo>
                <a:lnTo>
                  <a:pt x="155624" y="276220"/>
                </a:lnTo>
                <a:lnTo>
                  <a:pt x="119097" y="298533"/>
                </a:lnTo>
                <a:lnTo>
                  <a:pt x="76610" y="331023"/>
                </a:lnTo>
                <a:lnTo>
                  <a:pt x="46507" y="363320"/>
                </a:lnTo>
                <a:lnTo>
                  <a:pt x="25883" y="396660"/>
                </a:lnTo>
                <a:lnTo>
                  <a:pt x="8071" y="442207"/>
                </a:lnTo>
                <a:lnTo>
                  <a:pt x="0" y="477592"/>
                </a:lnTo>
                <a:lnTo>
                  <a:pt x="2198" y="483156"/>
                </a:lnTo>
                <a:lnTo>
                  <a:pt x="6683" y="487656"/>
                </a:lnTo>
                <a:lnTo>
                  <a:pt x="13360" y="492323"/>
                </a:lnTo>
                <a:lnTo>
                  <a:pt x="3971449" y="1378496"/>
                </a:lnTo>
                <a:lnTo>
                  <a:pt x="3976941" y="1380160"/>
                </a:lnTo>
                <a:lnTo>
                  <a:pt x="4024477" y="1389839"/>
                </a:lnTo>
                <a:lnTo>
                  <a:pt x="4039709" y="1391011"/>
                </a:lnTo>
                <a:lnTo>
                  <a:pt x="4055062" y="1390882"/>
                </a:lnTo>
                <a:lnTo>
                  <a:pt x="4095763" y="1378678"/>
                </a:lnTo>
                <a:lnTo>
                  <a:pt x="4124985" y="1339972"/>
                </a:lnTo>
                <a:lnTo>
                  <a:pt x="4126798" y="1281028"/>
                </a:lnTo>
                <a:lnTo>
                  <a:pt x="4127814" y="1216470"/>
                </a:lnTo>
                <a:lnTo>
                  <a:pt x="4127986" y="1178081"/>
                </a:lnTo>
                <a:lnTo>
                  <a:pt x="4127794" y="1136632"/>
                </a:lnTo>
                <a:lnTo>
                  <a:pt x="4127135" y="1092882"/>
                </a:lnTo>
                <a:lnTo>
                  <a:pt x="4125905" y="1047593"/>
                </a:lnTo>
                <a:lnTo>
                  <a:pt x="4123999" y="1001525"/>
                </a:lnTo>
                <a:lnTo>
                  <a:pt x="4121313" y="955437"/>
                </a:lnTo>
                <a:lnTo>
                  <a:pt x="4117744" y="910090"/>
                </a:lnTo>
                <a:lnTo>
                  <a:pt x="4113187" y="866245"/>
                </a:lnTo>
                <a:lnTo>
                  <a:pt x="4107538" y="824660"/>
                </a:lnTo>
                <a:lnTo>
                  <a:pt x="4100693" y="786098"/>
                </a:lnTo>
                <a:lnTo>
                  <a:pt x="4082998" y="721078"/>
                </a:lnTo>
                <a:lnTo>
                  <a:pt x="4059270" y="677268"/>
                </a:lnTo>
                <a:lnTo>
                  <a:pt x="4027374" y="640773"/>
                </a:lnTo>
                <a:lnTo>
                  <a:pt x="3995826" y="607624"/>
                </a:lnTo>
                <a:lnTo>
                  <a:pt x="3960867" y="589256"/>
                </a:lnTo>
                <a:lnTo>
                  <a:pt x="3944010" y="587573"/>
                </a:lnTo>
                <a:lnTo>
                  <a:pt x="2453270" y="238665"/>
                </a:lnTo>
                <a:lnTo>
                  <a:pt x="1834276" y="103782"/>
                </a:lnTo>
                <a:lnTo>
                  <a:pt x="1583176" y="53742"/>
                </a:lnTo>
                <a:lnTo>
                  <a:pt x="1480210" y="35123"/>
                </a:lnTo>
                <a:lnTo>
                  <a:pt x="1388631" y="20935"/>
                </a:lnTo>
                <a:lnTo>
                  <a:pt x="1302315" y="10587"/>
                </a:lnTo>
                <a:lnTo>
                  <a:pt x="1220999" y="3819"/>
                </a:lnTo>
                <a:lnTo>
                  <a:pt x="1144422" y="376"/>
                </a:lnTo>
                <a:lnTo>
                  <a:pt x="1072322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39778" y="4533906"/>
            <a:ext cx="1885950" cy="616826"/>
          </a:xfrm>
          <a:custGeom>
            <a:avLst/>
            <a:gdLst/>
            <a:ahLst/>
            <a:cxnLst/>
            <a:rect l="l" t="t" r="r" b="b"/>
            <a:pathLst>
              <a:path w="4128134" h="1391284">
                <a:moveTo>
                  <a:pt x="13360" y="492323"/>
                </a:moveTo>
                <a:lnTo>
                  <a:pt x="6683" y="487656"/>
                </a:lnTo>
                <a:lnTo>
                  <a:pt x="2198" y="483156"/>
                </a:lnTo>
                <a:lnTo>
                  <a:pt x="0" y="477592"/>
                </a:lnTo>
                <a:lnTo>
                  <a:pt x="182" y="469733"/>
                </a:lnTo>
                <a:lnTo>
                  <a:pt x="15966" y="420077"/>
                </a:lnTo>
                <a:lnTo>
                  <a:pt x="31884" y="385354"/>
                </a:lnTo>
                <a:lnTo>
                  <a:pt x="55345" y="352500"/>
                </a:lnTo>
                <a:lnTo>
                  <a:pt x="89253" y="320276"/>
                </a:lnTo>
                <a:lnTo>
                  <a:pt x="136513" y="287446"/>
                </a:lnTo>
                <a:lnTo>
                  <a:pt x="176873" y="264611"/>
                </a:lnTo>
                <a:lnTo>
                  <a:pt x="225318" y="240590"/>
                </a:lnTo>
                <a:lnTo>
                  <a:pt x="282710" y="215016"/>
                </a:lnTo>
                <a:lnTo>
                  <a:pt x="349910" y="187523"/>
                </a:lnTo>
                <a:lnTo>
                  <a:pt x="386291" y="172754"/>
                </a:lnTo>
                <a:lnTo>
                  <a:pt x="423221" y="157195"/>
                </a:lnTo>
                <a:lnTo>
                  <a:pt x="460959" y="141103"/>
                </a:lnTo>
                <a:lnTo>
                  <a:pt x="499770" y="124734"/>
                </a:lnTo>
                <a:lnTo>
                  <a:pt x="539914" y="108346"/>
                </a:lnTo>
                <a:lnTo>
                  <a:pt x="581653" y="92197"/>
                </a:lnTo>
                <a:lnTo>
                  <a:pt x="625250" y="76542"/>
                </a:lnTo>
                <a:lnTo>
                  <a:pt x="670966" y="61641"/>
                </a:lnTo>
                <a:lnTo>
                  <a:pt x="719063" y="47748"/>
                </a:lnTo>
                <a:lnTo>
                  <a:pt x="769804" y="35123"/>
                </a:lnTo>
                <a:lnTo>
                  <a:pt x="823449" y="24022"/>
                </a:lnTo>
                <a:lnTo>
                  <a:pt x="880262" y="14701"/>
                </a:lnTo>
                <a:lnTo>
                  <a:pt x="940504" y="7419"/>
                </a:lnTo>
                <a:lnTo>
                  <a:pt x="1004436" y="2433"/>
                </a:lnTo>
                <a:lnTo>
                  <a:pt x="1072322" y="0"/>
                </a:lnTo>
                <a:lnTo>
                  <a:pt x="1144422" y="376"/>
                </a:lnTo>
                <a:lnTo>
                  <a:pt x="1220999" y="3819"/>
                </a:lnTo>
                <a:lnTo>
                  <a:pt x="1302315" y="10587"/>
                </a:lnTo>
                <a:lnTo>
                  <a:pt x="1388631" y="20935"/>
                </a:lnTo>
                <a:lnTo>
                  <a:pt x="1480210" y="35123"/>
                </a:lnTo>
                <a:lnTo>
                  <a:pt x="1583176" y="53742"/>
                </a:lnTo>
                <a:lnTo>
                  <a:pt x="1701958" y="76823"/>
                </a:lnTo>
                <a:lnTo>
                  <a:pt x="1834276" y="103782"/>
                </a:lnTo>
                <a:lnTo>
                  <a:pt x="1977847" y="134031"/>
                </a:lnTo>
                <a:lnTo>
                  <a:pt x="2130390" y="166985"/>
                </a:lnTo>
                <a:lnTo>
                  <a:pt x="2289625" y="202058"/>
                </a:lnTo>
                <a:lnTo>
                  <a:pt x="2453270" y="238665"/>
                </a:lnTo>
                <a:lnTo>
                  <a:pt x="2619044" y="276220"/>
                </a:lnTo>
                <a:lnTo>
                  <a:pt x="2784666" y="314136"/>
                </a:lnTo>
                <a:lnTo>
                  <a:pt x="2947854" y="351829"/>
                </a:lnTo>
                <a:lnTo>
                  <a:pt x="3106327" y="388712"/>
                </a:lnTo>
                <a:lnTo>
                  <a:pt x="3257803" y="424200"/>
                </a:lnTo>
                <a:lnTo>
                  <a:pt x="3400003" y="457707"/>
                </a:lnTo>
                <a:lnTo>
                  <a:pt x="3530644" y="488646"/>
                </a:lnTo>
                <a:lnTo>
                  <a:pt x="3647445" y="516433"/>
                </a:lnTo>
                <a:lnTo>
                  <a:pt x="3748125" y="540481"/>
                </a:lnTo>
                <a:lnTo>
                  <a:pt x="3830403" y="560205"/>
                </a:lnTo>
                <a:lnTo>
                  <a:pt x="3891997" y="575019"/>
                </a:lnTo>
                <a:lnTo>
                  <a:pt x="3930626" y="584337"/>
                </a:lnTo>
                <a:lnTo>
                  <a:pt x="3944010" y="587573"/>
                </a:lnTo>
                <a:lnTo>
                  <a:pt x="3953031" y="588320"/>
                </a:lnTo>
                <a:lnTo>
                  <a:pt x="3995826" y="607624"/>
                </a:lnTo>
                <a:lnTo>
                  <a:pt x="4027374" y="640773"/>
                </a:lnTo>
                <a:lnTo>
                  <a:pt x="4059270" y="677268"/>
                </a:lnTo>
                <a:lnTo>
                  <a:pt x="4082998" y="721078"/>
                </a:lnTo>
                <a:lnTo>
                  <a:pt x="4100693" y="786098"/>
                </a:lnTo>
                <a:lnTo>
                  <a:pt x="4107538" y="824660"/>
                </a:lnTo>
                <a:lnTo>
                  <a:pt x="4113187" y="866245"/>
                </a:lnTo>
                <a:lnTo>
                  <a:pt x="4117744" y="910090"/>
                </a:lnTo>
                <a:lnTo>
                  <a:pt x="4121313" y="955437"/>
                </a:lnTo>
                <a:lnTo>
                  <a:pt x="4123999" y="1001525"/>
                </a:lnTo>
                <a:lnTo>
                  <a:pt x="4125905" y="1047593"/>
                </a:lnTo>
                <a:lnTo>
                  <a:pt x="4127135" y="1092882"/>
                </a:lnTo>
                <a:lnTo>
                  <a:pt x="4127794" y="1136632"/>
                </a:lnTo>
                <a:lnTo>
                  <a:pt x="4127986" y="1178081"/>
                </a:lnTo>
                <a:lnTo>
                  <a:pt x="4127814" y="1216470"/>
                </a:lnTo>
                <a:lnTo>
                  <a:pt x="4126798" y="1281028"/>
                </a:lnTo>
                <a:lnTo>
                  <a:pt x="4125577" y="1324222"/>
                </a:lnTo>
                <a:lnTo>
                  <a:pt x="4110489" y="1367790"/>
                </a:lnTo>
                <a:lnTo>
                  <a:pt x="4069928" y="1389050"/>
                </a:lnTo>
                <a:lnTo>
                  <a:pt x="4039709" y="1391011"/>
                </a:lnTo>
                <a:lnTo>
                  <a:pt x="4024477" y="1389839"/>
                </a:lnTo>
                <a:lnTo>
                  <a:pt x="3985599" y="1382526"/>
                </a:lnTo>
                <a:lnTo>
                  <a:pt x="3971449" y="1378496"/>
                </a:lnTo>
                <a:lnTo>
                  <a:pt x="13360" y="49232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18421" y="3839906"/>
            <a:ext cx="818086" cy="766035"/>
          </a:xfrm>
          <a:custGeom>
            <a:avLst/>
            <a:gdLst/>
            <a:ahLst/>
            <a:cxnLst/>
            <a:rect l="l" t="t" r="r" b="b"/>
            <a:pathLst>
              <a:path w="1790700" h="1727834">
                <a:moveTo>
                  <a:pt x="1695520" y="0"/>
                </a:moveTo>
                <a:lnTo>
                  <a:pt x="1657394" y="5829"/>
                </a:lnTo>
                <a:lnTo>
                  <a:pt x="1604094" y="27603"/>
                </a:lnTo>
                <a:lnTo>
                  <a:pt x="1557528" y="50215"/>
                </a:lnTo>
                <a:lnTo>
                  <a:pt x="1503441" y="77425"/>
                </a:lnTo>
                <a:lnTo>
                  <a:pt x="1458748" y="101326"/>
                </a:lnTo>
                <a:lnTo>
                  <a:pt x="1424285" y="121723"/>
                </a:lnTo>
                <a:lnTo>
                  <a:pt x="1386687" y="148412"/>
                </a:lnTo>
                <a:lnTo>
                  <a:pt x="1350670" y="183108"/>
                </a:lnTo>
                <a:lnTo>
                  <a:pt x="1324074" y="213798"/>
                </a:lnTo>
                <a:lnTo>
                  <a:pt x="1313738" y="225729"/>
                </a:lnTo>
                <a:lnTo>
                  <a:pt x="1274255" y="268763"/>
                </a:lnTo>
                <a:lnTo>
                  <a:pt x="1236040" y="306459"/>
                </a:lnTo>
                <a:lnTo>
                  <a:pt x="1176797" y="359588"/>
                </a:lnTo>
                <a:lnTo>
                  <a:pt x="1140307" y="391134"/>
                </a:lnTo>
                <a:lnTo>
                  <a:pt x="1100236" y="425233"/>
                </a:lnTo>
                <a:lnTo>
                  <a:pt x="1012341" y="498783"/>
                </a:lnTo>
                <a:lnTo>
                  <a:pt x="872331" y="613848"/>
                </a:lnTo>
                <a:lnTo>
                  <a:pt x="577850" y="851179"/>
                </a:lnTo>
                <a:lnTo>
                  <a:pt x="0" y="1727479"/>
                </a:lnTo>
                <a:lnTo>
                  <a:pt x="148197" y="1639204"/>
                </a:lnTo>
                <a:lnTo>
                  <a:pt x="188722" y="1615770"/>
                </a:lnTo>
                <a:lnTo>
                  <a:pt x="225722" y="1595022"/>
                </a:lnTo>
                <a:lnTo>
                  <a:pt x="259746" y="1576774"/>
                </a:lnTo>
                <a:lnTo>
                  <a:pt x="321056" y="1547037"/>
                </a:lnTo>
                <a:lnTo>
                  <a:pt x="377031" y="1525073"/>
                </a:lnTo>
                <a:lnTo>
                  <a:pt x="432053" y="1509394"/>
                </a:lnTo>
                <a:lnTo>
                  <a:pt x="490505" y="1498517"/>
                </a:lnTo>
                <a:lnTo>
                  <a:pt x="556768" y="1490954"/>
                </a:lnTo>
                <a:lnTo>
                  <a:pt x="782824" y="1477204"/>
                </a:lnTo>
                <a:lnTo>
                  <a:pt x="888162" y="1473250"/>
                </a:lnTo>
                <a:lnTo>
                  <a:pt x="1042003" y="1470056"/>
                </a:lnTo>
                <a:lnTo>
                  <a:pt x="1461522" y="1469349"/>
                </a:lnTo>
                <a:lnTo>
                  <a:pt x="1790700" y="139979"/>
                </a:lnTo>
                <a:lnTo>
                  <a:pt x="1771580" y="93611"/>
                </a:lnTo>
                <a:lnTo>
                  <a:pt x="1755089" y="57073"/>
                </a:lnTo>
                <a:lnTo>
                  <a:pt x="1731864" y="19697"/>
                </a:lnTo>
                <a:lnTo>
                  <a:pt x="1705768" y="1866"/>
                </a:lnTo>
                <a:lnTo>
                  <a:pt x="1695520" y="0"/>
                </a:lnTo>
                <a:close/>
              </a:path>
              <a:path w="1790700" h="1727834">
                <a:moveTo>
                  <a:pt x="1461522" y="1469349"/>
                </a:moveTo>
                <a:lnTo>
                  <a:pt x="1183413" y="1469349"/>
                </a:lnTo>
                <a:lnTo>
                  <a:pt x="1266654" y="1469814"/>
                </a:lnTo>
                <a:lnTo>
                  <a:pt x="1460500" y="1473479"/>
                </a:lnTo>
                <a:lnTo>
                  <a:pt x="1461522" y="1469349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18421" y="3839906"/>
            <a:ext cx="818086" cy="766035"/>
          </a:xfrm>
          <a:custGeom>
            <a:avLst/>
            <a:gdLst/>
            <a:ahLst/>
            <a:cxnLst/>
            <a:rect l="l" t="t" r="r" b="b"/>
            <a:pathLst>
              <a:path w="1790700" h="1727834">
                <a:moveTo>
                  <a:pt x="0" y="1727479"/>
                </a:moveTo>
                <a:lnTo>
                  <a:pt x="54383" y="1694872"/>
                </a:lnTo>
                <a:lnTo>
                  <a:pt x="103600" y="1665509"/>
                </a:lnTo>
                <a:lnTo>
                  <a:pt x="148197" y="1639204"/>
                </a:lnTo>
                <a:lnTo>
                  <a:pt x="188722" y="1615770"/>
                </a:lnTo>
                <a:lnTo>
                  <a:pt x="225722" y="1595022"/>
                </a:lnTo>
                <a:lnTo>
                  <a:pt x="259746" y="1576774"/>
                </a:lnTo>
                <a:lnTo>
                  <a:pt x="321056" y="1547037"/>
                </a:lnTo>
                <a:lnTo>
                  <a:pt x="377031" y="1525073"/>
                </a:lnTo>
                <a:lnTo>
                  <a:pt x="432053" y="1509394"/>
                </a:lnTo>
                <a:lnTo>
                  <a:pt x="490505" y="1498517"/>
                </a:lnTo>
                <a:lnTo>
                  <a:pt x="556768" y="1490954"/>
                </a:lnTo>
                <a:lnTo>
                  <a:pt x="635222" y="1485220"/>
                </a:lnTo>
                <a:lnTo>
                  <a:pt x="680390" y="1482574"/>
                </a:lnTo>
                <a:lnTo>
                  <a:pt x="730250" y="1479829"/>
                </a:lnTo>
                <a:lnTo>
                  <a:pt x="782824" y="1477204"/>
                </a:lnTo>
                <a:lnTo>
                  <a:pt x="835564" y="1475022"/>
                </a:lnTo>
                <a:lnTo>
                  <a:pt x="888162" y="1473250"/>
                </a:lnTo>
                <a:lnTo>
                  <a:pt x="940308" y="1471853"/>
                </a:lnTo>
                <a:lnTo>
                  <a:pt x="991691" y="1470800"/>
                </a:lnTo>
                <a:lnTo>
                  <a:pt x="1042003" y="1470056"/>
                </a:lnTo>
                <a:lnTo>
                  <a:pt x="1090933" y="1469589"/>
                </a:lnTo>
                <a:lnTo>
                  <a:pt x="1138174" y="1469364"/>
                </a:lnTo>
                <a:lnTo>
                  <a:pt x="1183413" y="1469349"/>
                </a:lnTo>
                <a:lnTo>
                  <a:pt x="1226343" y="1469510"/>
                </a:lnTo>
                <a:lnTo>
                  <a:pt x="1266654" y="1469814"/>
                </a:lnTo>
                <a:lnTo>
                  <a:pt x="1338179" y="1470717"/>
                </a:lnTo>
                <a:lnTo>
                  <a:pt x="1395511" y="1471792"/>
                </a:lnTo>
                <a:lnTo>
                  <a:pt x="1436175" y="1472772"/>
                </a:lnTo>
                <a:lnTo>
                  <a:pt x="1460500" y="1473479"/>
                </a:lnTo>
                <a:lnTo>
                  <a:pt x="1790700" y="139979"/>
                </a:lnTo>
                <a:lnTo>
                  <a:pt x="1771580" y="93611"/>
                </a:lnTo>
                <a:lnTo>
                  <a:pt x="1755089" y="57073"/>
                </a:lnTo>
                <a:lnTo>
                  <a:pt x="1731864" y="19697"/>
                </a:lnTo>
                <a:lnTo>
                  <a:pt x="1695520" y="0"/>
                </a:lnTo>
                <a:lnTo>
                  <a:pt x="1684172" y="76"/>
                </a:lnTo>
                <a:lnTo>
                  <a:pt x="1641574" y="11391"/>
                </a:lnTo>
                <a:lnTo>
                  <a:pt x="1604094" y="27603"/>
                </a:lnTo>
                <a:lnTo>
                  <a:pt x="1557528" y="50215"/>
                </a:lnTo>
                <a:lnTo>
                  <a:pt x="1503441" y="77425"/>
                </a:lnTo>
                <a:lnTo>
                  <a:pt x="1458748" y="101326"/>
                </a:lnTo>
                <a:lnTo>
                  <a:pt x="1424285" y="121723"/>
                </a:lnTo>
                <a:lnTo>
                  <a:pt x="1386687" y="148412"/>
                </a:lnTo>
                <a:lnTo>
                  <a:pt x="1350670" y="183108"/>
                </a:lnTo>
                <a:lnTo>
                  <a:pt x="1324074" y="213798"/>
                </a:lnTo>
                <a:lnTo>
                  <a:pt x="1313738" y="225729"/>
                </a:lnTo>
                <a:lnTo>
                  <a:pt x="1274255" y="268763"/>
                </a:lnTo>
                <a:lnTo>
                  <a:pt x="1236040" y="306459"/>
                </a:lnTo>
                <a:lnTo>
                  <a:pt x="1176797" y="359588"/>
                </a:lnTo>
                <a:lnTo>
                  <a:pt x="1140307" y="391134"/>
                </a:lnTo>
                <a:lnTo>
                  <a:pt x="1100236" y="425233"/>
                </a:lnTo>
                <a:lnTo>
                  <a:pt x="1057332" y="461308"/>
                </a:lnTo>
                <a:lnTo>
                  <a:pt x="1012341" y="498783"/>
                </a:lnTo>
                <a:lnTo>
                  <a:pt x="966012" y="537082"/>
                </a:lnTo>
                <a:lnTo>
                  <a:pt x="919093" y="575629"/>
                </a:lnTo>
                <a:lnTo>
                  <a:pt x="872331" y="613848"/>
                </a:lnTo>
                <a:lnTo>
                  <a:pt x="826473" y="651161"/>
                </a:lnTo>
                <a:lnTo>
                  <a:pt x="782269" y="686993"/>
                </a:lnTo>
                <a:lnTo>
                  <a:pt x="740464" y="720768"/>
                </a:lnTo>
                <a:lnTo>
                  <a:pt x="701808" y="751909"/>
                </a:lnTo>
                <a:lnTo>
                  <a:pt x="667047" y="779841"/>
                </a:lnTo>
                <a:lnTo>
                  <a:pt x="636930" y="803986"/>
                </a:lnTo>
                <a:lnTo>
                  <a:pt x="593617" y="838612"/>
                </a:lnTo>
                <a:lnTo>
                  <a:pt x="577850" y="851179"/>
                </a:lnTo>
                <a:lnTo>
                  <a:pt x="0" y="172747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02381" y="4780330"/>
            <a:ext cx="1900165" cy="453259"/>
          </a:xfrm>
          <a:custGeom>
            <a:avLst/>
            <a:gdLst/>
            <a:ahLst/>
            <a:cxnLst/>
            <a:rect l="l" t="t" r="r" b="b"/>
            <a:pathLst>
              <a:path w="4159250" h="1022350">
                <a:moveTo>
                  <a:pt x="38100" y="0"/>
                </a:moveTo>
                <a:lnTo>
                  <a:pt x="0" y="69850"/>
                </a:lnTo>
                <a:lnTo>
                  <a:pt x="4159250" y="1022350"/>
                </a:lnTo>
                <a:lnTo>
                  <a:pt x="4159250" y="946150"/>
                </a:lnTo>
                <a:lnTo>
                  <a:pt x="38100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802381" y="4780330"/>
            <a:ext cx="1900165" cy="453259"/>
          </a:xfrm>
          <a:custGeom>
            <a:avLst/>
            <a:gdLst/>
            <a:ahLst/>
            <a:cxnLst/>
            <a:rect l="l" t="t" r="r" b="b"/>
            <a:pathLst>
              <a:path w="4159250" h="1022350">
                <a:moveTo>
                  <a:pt x="38100" y="0"/>
                </a:moveTo>
                <a:lnTo>
                  <a:pt x="4159250" y="946150"/>
                </a:lnTo>
                <a:lnTo>
                  <a:pt x="4159250" y="1022350"/>
                </a:lnTo>
                <a:lnTo>
                  <a:pt x="0" y="69850"/>
                </a:lnTo>
                <a:lnTo>
                  <a:pt x="3810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83426" y="4839451"/>
            <a:ext cx="2001991" cy="1148631"/>
          </a:xfrm>
          <a:custGeom>
            <a:avLst/>
            <a:gdLst/>
            <a:ahLst/>
            <a:cxnLst/>
            <a:rect l="l" t="t" r="r" b="b"/>
            <a:pathLst>
              <a:path w="4382134" h="2590800">
                <a:moveTo>
                  <a:pt x="260377" y="0"/>
                </a:moveTo>
                <a:lnTo>
                  <a:pt x="211390" y="7331"/>
                </a:lnTo>
                <a:lnTo>
                  <a:pt x="173299" y="17817"/>
                </a:lnTo>
                <a:lnTo>
                  <a:pt x="153107" y="34124"/>
                </a:lnTo>
                <a:lnTo>
                  <a:pt x="154109" y="43849"/>
                </a:lnTo>
                <a:lnTo>
                  <a:pt x="158259" y="57515"/>
                </a:lnTo>
                <a:lnTo>
                  <a:pt x="165127" y="76200"/>
                </a:lnTo>
                <a:lnTo>
                  <a:pt x="27" y="1657350"/>
                </a:lnTo>
                <a:lnTo>
                  <a:pt x="715" y="1698773"/>
                </a:lnTo>
                <a:lnTo>
                  <a:pt x="4277" y="1741219"/>
                </a:lnTo>
                <a:lnTo>
                  <a:pt x="12388" y="1789856"/>
                </a:lnTo>
                <a:lnTo>
                  <a:pt x="26848" y="1838463"/>
                </a:lnTo>
                <a:lnTo>
                  <a:pt x="49460" y="1880817"/>
                </a:lnTo>
                <a:lnTo>
                  <a:pt x="82814" y="1912669"/>
                </a:lnTo>
                <a:lnTo>
                  <a:pt x="120852" y="1938805"/>
                </a:lnTo>
                <a:lnTo>
                  <a:pt x="160495" y="1953798"/>
                </a:lnTo>
                <a:lnTo>
                  <a:pt x="190527" y="1962150"/>
                </a:lnTo>
                <a:lnTo>
                  <a:pt x="2057869" y="2529325"/>
                </a:lnTo>
                <a:lnTo>
                  <a:pt x="2110793" y="2542725"/>
                </a:lnTo>
                <a:lnTo>
                  <a:pt x="2155986" y="2552231"/>
                </a:lnTo>
                <a:lnTo>
                  <a:pt x="2213038" y="2562364"/>
                </a:lnTo>
                <a:lnTo>
                  <a:pt x="2281481" y="2572189"/>
                </a:lnTo>
                <a:lnTo>
                  <a:pt x="2319826" y="2576694"/>
                </a:lnTo>
                <a:lnTo>
                  <a:pt x="2360843" y="2580772"/>
                </a:lnTo>
                <a:lnTo>
                  <a:pt x="2404473" y="2584307"/>
                </a:lnTo>
                <a:lnTo>
                  <a:pt x="2450656" y="2587180"/>
                </a:lnTo>
                <a:lnTo>
                  <a:pt x="2499334" y="2589276"/>
                </a:lnTo>
                <a:lnTo>
                  <a:pt x="2550448" y="2590478"/>
                </a:lnTo>
                <a:lnTo>
                  <a:pt x="2603939" y="2590669"/>
                </a:lnTo>
                <a:lnTo>
                  <a:pt x="2659750" y="2589733"/>
                </a:lnTo>
                <a:lnTo>
                  <a:pt x="2715932" y="2587247"/>
                </a:lnTo>
                <a:lnTo>
                  <a:pt x="2769753" y="2582882"/>
                </a:lnTo>
                <a:lnTo>
                  <a:pt x="2821467" y="2576621"/>
                </a:lnTo>
                <a:lnTo>
                  <a:pt x="2871330" y="2568450"/>
                </a:lnTo>
                <a:lnTo>
                  <a:pt x="2919597" y="2558352"/>
                </a:lnTo>
                <a:lnTo>
                  <a:pt x="2966525" y="2546314"/>
                </a:lnTo>
                <a:lnTo>
                  <a:pt x="3012367" y="2532318"/>
                </a:lnTo>
                <a:lnTo>
                  <a:pt x="3057381" y="2516351"/>
                </a:lnTo>
                <a:lnTo>
                  <a:pt x="3101820" y="2498397"/>
                </a:lnTo>
                <a:lnTo>
                  <a:pt x="3145942" y="2478439"/>
                </a:lnTo>
                <a:lnTo>
                  <a:pt x="3190001" y="2456464"/>
                </a:lnTo>
                <a:lnTo>
                  <a:pt x="3234253" y="2432456"/>
                </a:lnTo>
                <a:lnTo>
                  <a:pt x="3278954" y="2406399"/>
                </a:lnTo>
                <a:lnTo>
                  <a:pt x="3324358" y="2378278"/>
                </a:lnTo>
                <a:lnTo>
                  <a:pt x="3370722" y="2348077"/>
                </a:lnTo>
                <a:lnTo>
                  <a:pt x="3418301" y="2315783"/>
                </a:lnTo>
                <a:lnTo>
                  <a:pt x="3467351" y="2281378"/>
                </a:lnTo>
                <a:lnTo>
                  <a:pt x="3518126" y="2244847"/>
                </a:lnTo>
                <a:lnTo>
                  <a:pt x="3727502" y="2089346"/>
                </a:lnTo>
                <a:lnTo>
                  <a:pt x="3770766" y="2056572"/>
                </a:lnTo>
                <a:lnTo>
                  <a:pt x="3809468" y="2026716"/>
                </a:lnTo>
                <a:lnTo>
                  <a:pt x="3843960" y="1999357"/>
                </a:lnTo>
                <a:lnTo>
                  <a:pt x="3874594" y="1974068"/>
                </a:lnTo>
                <a:lnTo>
                  <a:pt x="3925698" y="1928012"/>
                </a:lnTo>
                <a:lnTo>
                  <a:pt x="3965602" y="1885156"/>
                </a:lnTo>
                <a:lnTo>
                  <a:pt x="3997123" y="1842109"/>
                </a:lnTo>
                <a:lnTo>
                  <a:pt x="4023082" y="1795481"/>
                </a:lnTo>
                <a:lnTo>
                  <a:pt x="4046298" y="1741881"/>
                </a:lnTo>
                <a:lnTo>
                  <a:pt x="4069589" y="1677917"/>
                </a:lnTo>
                <a:lnTo>
                  <a:pt x="4082145" y="1640990"/>
                </a:lnTo>
                <a:lnTo>
                  <a:pt x="4095777" y="1600200"/>
                </a:lnTo>
                <a:lnTo>
                  <a:pt x="4381527" y="958850"/>
                </a:lnTo>
                <a:lnTo>
                  <a:pt x="260377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83380" y="4839451"/>
            <a:ext cx="2001991" cy="1148631"/>
          </a:xfrm>
          <a:custGeom>
            <a:avLst/>
            <a:gdLst/>
            <a:ahLst/>
            <a:cxnLst/>
            <a:rect l="l" t="t" r="r" b="b"/>
            <a:pathLst>
              <a:path w="4382134" h="2590800">
                <a:moveTo>
                  <a:pt x="260478" y="0"/>
                </a:moveTo>
                <a:lnTo>
                  <a:pt x="4381628" y="958850"/>
                </a:lnTo>
                <a:lnTo>
                  <a:pt x="4095878" y="1600200"/>
                </a:lnTo>
                <a:lnTo>
                  <a:pt x="4082246" y="1640990"/>
                </a:lnTo>
                <a:lnTo>
                  <a:pt x="4069690" y="1677917"/>
                </a:lnTo>
                <a:lnTo>
                  <a:pt x="4046399" y="1741881"/>
                </a:lnTo>
                <a:lnTo>
                  <a:pt x="4023183" y="1795481"/>
                </a:lnTo>
                <a:lnTo>
                  <a:pt x="3997224" y="1842109"/>
                </a:lnTo>
                <a:lnTo>
                  <a:pt x="3965703" y="1885156"/>
                </a:lnTo>
                <a:lnTo>
                  <a:pt x="3925799" y="1928012"/>
                </a:lnTo>
                <a:lnTo>
                  <a:pt x="3874695" y="1974068"/>
                </a:lnTo>
                <a:lnTo>
                  <a:pt x="3844061" y="1999357"/>
                </a:lnTo>
                <a:lnTo>
                  <a:pt x="3809569" y="2026716"/>
                </a:lnTo>
                <a:lnTo>
                  <a:pt x="3770867" y="2056572"/>
                </a:lnTo>
                <a:lnTo>
                  <a:pt x="3727603" y="2089346"/>
                </a:lnTo>
                <a:lnTo>
                  <a:pt x="3679424" y="2125464"/>
                </a:lnTo>
                <a:lnTo>
                  <a:pt x="3625978" y="2165350"/>
                </a:lnTo>
                <a:lnTo>
                  <a:pt x="3570984" y="2206176"/>
                </a:lnTo>
                <a:lnTo>
                  <a:pt x="3518227" y="2244847"/>
                </a:lnTo>
                <a:lnTo>
                  <a:pt x="3467452" y="2281378"/>
                </a:lnTo>
                <a:lnTo>
                  <a:pt x="3418402" y="2315783"/>
                </a:lnTo>
                <a:lnTo>
                  <a:pt x="3370824" y="2348077"/>
                </a:lnTo>
                <a:lnTo>
                  <a:pt x="3324460" y="2378278"/>
                </a:lnTo>
                <a:lnTo>
                  <a:pt x="3279055" y="2406399"/>
                </a:lnTo>
                <a:lnTo>
                  <a:pt x="3234355" y="2432456"/>
                </a:lnTo>
                <a:lnTo>
                  <a:pt x="3190102" y="2456464"/>
                </a:lnTo>
                <a:lnTo>
                  <a:pt x="3146043" y="2478439"/>
                </a:lnTo>
                <a:lnTo>
                  <a:pt x="3101921" y="2498397"/>
                </a:lnTo>
                <a:lnTo>
                  <a:pt x="3057482" y="2516351"/>
                </a:lnTo>
                <a:lnTo>
                  <a:pt x="3012468" y="2532318"/>
                </a:lnTo>
                <a:lnTo>
                  <a:pt x="2966626" y="2546314"/>
                </a:lnTo>
                <a:lnTo>
                  <a:pt x="2919698" y="2558352"/>
                </a:lnTo>
                <a:lnTo>
                  <a:pt x="2871431" y="2568450"/>
                </a:lnTo>
                <a:lnTo>
                  <a:pt x="2821568" y="2576621"/>
                </a:lnTo>
                <a:lnTo>
                  <a:pt x="2769854" y="2582882"/>
                </a:lnTo>
                <a:lnTo>
                  <a:pt x="2716034" y="2587247"/>
                </a:lnTo>
                <a:lnTo>
                  <a:pt x="2659851" y="2589733"/>
                </a:lnTo>
                <a:lnTo>
                  <a:pt x="2604041" y="2590669"/>
                </a:lnTo>
                <a:lnTo>
                  <a:pt x="2550549" y="2590478"/>
                </a:lnTo>
                <a:lnTo>
                  <a:pt x="2499435" y="2589276"/>
                </a:lnTo>
                <a:lnTo>
                  <a:pt x="2450757" y="2587180"/>
                </a:lnTo>
                <a:lnTo>
                  <a:pt x="2404574" y="2584307"/>
                </a:lnTo>
                <a:lnTo>
                  <a:pt x="2360944" y="2580772"/>
                </a:lnTo>
                <a:lnTo>
                  <a:pt x="2319928" y="2576694"/>
                </a:lnTo>
                <a:lnTo>
                  <a:pt x="2281582" y="2572189"/>
                </a:lnTo>
                <a:lnTo>
                  <a:pt x="2213139" y="2562364"/>
                </a:lnTo>
                <a:lnTo>
                  <a:pt x="2156087" y="2552231"/>
                </a:lnTo>
                <a:lnTo>
                  <a:pt x="2110894" y="2542725"/>
                </a:lnTo>
                <a:lnTo>
                  <a:pt x="2066371" y="2531681"/>
                </a:lnTo>
                <a:lnTo>
                  <a:pt x="2051178" y="2527300"/>
                </a:lnTo>
                <a:lnTo>
                  <a:pt x="190628" y="1962150"/>
                </a:lnTo>
                <a:lnTo>
                  <a:pt x="148853" y="1950214"/>
                </a:lnTo>
                <a:lnTo>
                  <a:pt x="112494" y="1933944"/>
                </a:lnTo>
                <a:lnTo>
                  <a:pt x="70054" y="1902506"/>
                </a:lnTo>
                <a:lnTo>
                  <a:pt x="41007" y="1867778"/>
                </a:lnTo>
                <a:lnTo>
                  <a:pt x="21312" y="1822648"/>
                </a:lnTo>
                <a:lnTo>
                  <a:pt x="9169" y="1773340"/>
                </a:lnTo>
                <a:lnTo>
                  <a:pt x="2774" y="1726075"/>
                </a:lnTo>
                <a:lnTo>
                  <a:pt x="327" y="1687076"/>
                </a:lnTo>
                <a:lnTo>
                  <a:pt x="0" y="1668743"/>
                </a:lnTo>
                <a:lnTo>
                  <a:pt x="26" y="1662567"/>
                </a:lnTo>
                <a:lnTo>
                  <a:pt x="91" y="1658692"/>
                </a:lnTo>
                <a:lnTo>
                  <a:pt x="128" y="1657350"/>
                </a:lnTo>
                <a:lnTo>
                  <a:pt x="165228" y="76200"/>
                </a:lnTo>
                <a:lnTo>
                  <a:pt x="158360" y="57515"/>
                </a:lnTo>
                <a:lnTo>
                  <a:pt x="154210" y="43849"/>
                </a:lnTo>
                <a:lnTo>
                  <a:pt x="153208" y="34124"/>
                </a:lnTo>
                <a:lnTo>
                  <a:pt x="155785" y="27262"/>
                </a:lnTo>
                <a:lnTo>
                  <a:pt x="211491" y="7331"/>
                </a:lnTo>
                <a:lnTo>
                  <a:pt x="253842" y="346"/>
                </a:lnTo>
                <a:lnTo>
                  <a:pt x="259343" y="24"/>
                </a:lnTo>
                <a:lnTo>
                  <a:pt x="260478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06649" y="4490357"/>
            <a:ext cx="1627179" cy="1534604"/>
          </a:xfrm>
          <a:custGeom>
            <a:avLst/>
            <a:gdLst/>
            <a:ahLst/>
            <a:cxnLst/>
            <a:rect l="l" t="t" r="r" b="b"/>
            <a:pathLst>
              <a:path w="3561715" h="3461384">
                <a:moveTo>
                  <a:pt x="2352454" y="3206750"/>
                </a:moveTo>
                <a:lnTo>
                  <a:pt x="69858" y="3206750"/>
                </a:lnTo>
                <a:lnTo>
                  <a:pt x="77350" y="3206921"/>
                </a:lnTo>
                <a:lnTo>
                  <a:pt x="85604" y="3207268"/>
                </a:lnTo>
                <a:lnTo>
                  <a:pt x="96145" y="3207981"/>
                </a:lnTo>
                <a:lnTo>
                  <a:pt x="110498" y="3209251"/>
                </a:lnTo>
                <a:lnTo>
                  <a:pt x="156736" y="3214225"/>
                </a:lnTo>
                <a:lnTo>
                  <a:pt x="2102524" y="3460789"/>
                </a:lnTo>
                <a:lnTo>
                  <a:pt x="2106270" y="3460958"/>
                </a:lnTo>
                <a:lnTo>
                  <a:pt x="2112972" y="3461126"/>
                </a:lnTo>
                <a:lnTo>
                  <a:pt x="2122237" y="3461147"/>
                </a:lnTo>
                <a:lnTo>
                  <a:pt x="2133672" y="3460870"/>
                </a:lnTo>
                <a:lnTo>
                  <a:pt x="2177069" y="3456781"/>
                </a:lnTo>
                <a:lnTo>
                  <a:pt x="2225855" y="3444688"/>
                </a:lnTo>
                <a:lnTo>
                  <a:pt x="2274009" y="3418748"/>
                </a:lnTo>
                <a:lnTo>
                  <a:pt x="2295084" y="3396395"/>
                </a:lnTo>
                <a:lnTo>
                  <a:pt x="2294709" y="3388513"/>
                </a:lnTo>
                <a:lnTo>
                  <a:pt x="2292358" y="3378200"/>
                </a:lnTo>
                <a:lnTo>
                  <a:pt x="2331934" y="3265146"/>
                </a:lnTo>
                <a:lnTo>
                  <a:pt x="2352454" y="3206750"/>
                </a:lnTo>
                <a:close/>
              </a:path>
              <a:path w="3561715" h="3461384">
                <a:moveTo>
                  <a:pt x="330208" y="0"/>
                </a:moveTo>
                <a:lnTo>
                  <a:pt x="102154" y="910831"/>
                </a:lnTo>
                <a:lnTo>
                  <a:pt x="208396" y="947133"/>
                </a:lnTo>
                <a:lnTo>
                  <a:pt x="213877" y="961141"/>
                </a:lnTo>
                <a:lnTo>
                  <a:pt x="231044" y="1003561"/>
                </a:lnTo>
                <a:lnTo>
                  <a:pt x="249513" y="1045119"/>
                </a:lnTo>
                <a:lnTo>
                  <a:pt x="253967" y="1054716"/>
                </a:lnTo>
                <a:lnTo>
                  <a:pt x="256515" y="1062896"/>
                </a:lnTo>
                <a:lnTo>
                  <a:pt x="257158" y="1071467"/>
                </a:lnTo>
                <a:lnTo>
                  <a:pt x="255897" y="1082237"/>
                </a:lnTo>
                <a:lnTo>
                  <a:pt x="252730" y="1097012"/>
                </a:lnTo>
                <a:lnTo>
                  <a:pt x="247658" y="1117600"/>
                </a:lnTo>
                <a:lnTo>
                  <a:pt x="221903" y="1326161"/>
                </a:lnTo>
                <a:lnTo>
                  <a:pt x="194166" y="1551460"/>
                </a:lnTo>
                <a:lnTo>
                  <a:pt x="177883" y="1684039"/>
                </a:lnTo>
                <a:lnTo>
                  <a:pt x="160485" y="1825971"/>
                </a:lnTo>
                <a:lnTo>
                  <a:pt x="142344" y="1974304"/>
                </a:lnTo>
                <a:lnTo>
                  <a:pt x="123832" y="2126090"/>
                </a:lnTo>
                <a:lnTo>
                  <a:pt x="105320" y="2278378"/>
                </a:lnTo>
                <a:lnTo>
                  <a:pt x="87179" y="2428217"/>
                </a:lnTo>
                <a:lnTo>
                  <a:pt x="69781" y="2572658"/>
                </a:lnTo>
                <a:lnTo>
                  <a:pt x="53498" y="2708750"/>
                </a:lnTo>
                <a:lnTo>
                  <a:pt x="38700" y="2833544"/>
                </a:lnTo>
                <a:lnTo>
                  <a:pt x="25759" y="2944088"/>
                </a:lnTo>
                <a:lnTo>
                  <a:pt x="15048" y="3037434"/>
                </a:lnTo>
                <a:lnTo>
                  <a:pt x="6936" y="3110630"/>
                </a:lnTo>
                <a:lnTo>
                  <a:pt x="1796" y="3160726"/>
                </a:lnTo>
                <a:lnTo>
                  <a:pt x="0" y="3184773"/>
                </a:lnTo>
                <a:lnTo>
                  <a:pt x="600" y="3195813"/>
                </a:lnTo>
                <a:lnTo>
                  <a:pt x="2754" y="3202646"/>
                </a:lnTo>
                <a:lnTo>
                  <a:pt x="7405" y="3206217"/>
                </a:lnTo>
                <a:lnTo>
                  <a:pt x="15497" y="3207469"/>
                </a:lnTo>
                <a:lnTo>
                  <a:pt x="27974" y="3207346"/>
                </a:lnTo>
                <a:lnTo>
                  <a:pt x="45780" y="3206791"/>
                </a:lnTo>
                <a:lnTo>
                  <a:pt x="2352454" y="3206750"/>
                </a:lnTo>
                <a:lnTo>
                  <a:pt x="2402163" y="3065693"/>
                </a:lnTo>
                <a:lnTo>
                  <a:pt x="2442630" y="2951543"/>
                </a:lnTo>
                <a:lnTo>
                  <a:pt x="2463007" y="2894348"/>
                </a:lnTo>
                <a:lnTo>
                  <a:pt x="2483026" y="2838402"/>
                </a:lnTo>
                <a:lnTo>
                  <a:pt x="2502345" y="2784700"/>
                </a:lnTo>
                <a:lnTo>
                  <a:pt x="2520623" y="2734239"/>
                </a:lnTo>
                <a:lnTo>
                  <a:pt x="2537518" y="2688014"/>
                </a:lnTo>
                <a:lnTo>
                  <a:pt x="2552691" y="2647021"/>
                </a:lnTo>
                <a:lnTo>
                  <a:pt x="2576502" y="2584718"/>
                </a:lnTo>
                <a:lnTo>
                  <a:pt x="2594626" y="2544584"/>
                </a:lnTo>
                <a:lnTo>
                  <a:pt x="2618391" y="2509111"/>
                </a:lnTo>
                <a:lnTo>
                  <a:pt x="2645775" y="2481003"/>
                </a:lnTo>
                <a:lnTo>
                  <a:pt x="2691138" y="2450429"/>
                </a:lnTo>
                <a:lnTo>
                  <a:pt x="2738216" y="2430712"/>
                </a:lnTo>
                <a:lnTo>
                  <a:pt x="2783150" y="2418424"/>
                </a:lnTo>
                <a:lnTo>
                  <a:pt x="2822083" y="2410136"/>
                </a:lnTo>
                <a:lnTo>
                  <a:pt x="2833061" y="2407670"/>
                </a:lnTo>
                <a:lnTo>
                  <a:pt x="2842800" y="2405140"/>
                </a:lnTo>
                <a:lnTo>
                  <a:pt x="2851158" y="2402420"/>
                </a:lnTo>
                <a:lnTo>
                  <a:pt x="2858430" y="2399708"/>
                </a:lnTo>
                <a:lnTo>
                  <a:pt x="2865133" y="2397294"/>
                </a:lnTo>
                <a:lnTo>
                  <a:pt x="2904296" y="2389791"/>
                </a:lnTo>
                <a:lnTo>
                  <a:pt x="3345617" y="2389791"/>
                </a:lnTo>
                <a:lnTo>
                  <a:pt x="3347042" y="2389351"/>
                </a:lnTo>
                <a:lnTo>
                  <a:pt x="3385220" y="2375152"/>
                </a:lnTo>
                <a:lnTo>
                  <a:pt x="3419505" y="2344565"/>
                </a:lnTo>
                <a:lnTo>
                  <a:pt x="3435839" y="2246825"/>
                </a:lnTo>
                <a:lnTo>
                  <a:pt x="3442178" y="2183988"/>
                </a:lnTo>
                <a:lnTo>
                  <a:pt x="3449807" y="2107819"/>
                </a:lnTo>
                <a:lnTo>
                  <a:pt x="3458491" y="2020380"/>
                </a:lnTo>
                <a:lnTo>
                  <a:pt x="3467997" y="1923737"/>
                </a:lnTo>
                <a:lnTo>
                  <a:pt x="3478092" y="1819953"/>
                </a:lnTo>
                <a:lnTo>
                  <a:pt x="3488542" y="1711092"/>
                </a:lnTo>
                <a:lnTo>
                  <a:pt x="3499114" y="1599219"/>
                </a:lnTo>
                <a:lnTo>
                  <a:pt x="3509574" y="1486398"/>
                </a:lnTo>
                <a:lnTo>
                  <a:pt x="3519690" y="1374693"/>
                </a:lnTo>
                <a:lnTo>
                  <a:pt x="3529227" y="1266168"/>
                </a:lnTo>
                <a:lnTo>
                  <a:pt x="3537952" y="1162888"/>
                </a:lnTo>
                <a:lnTo>
                  <a:pt x="3545633" y="1066917"/>
                </a:lnTo>
                <a:lnTo>
                  <a:pt x="3552034" y="980319"/>
                </a:lnTo>
                <a:lnTo>
                  <a:pt x="3556924" y="905157"/>
                </a:lnTo>
                <a:lnTo>
                  <a:pt x="3560068" y="843498"/>
                </a:lnTo>
                <a:lnTo>
                  <a:pt x="3561234" y="797403"/>
                </a:lnTo>
                <a:lnTo>
                  <a:pt x="3560187" y="768939"/>
                </a:lnTo>
                <a:lnTo>
                  <a:pt x="3553200" y="709216"/>
                </a:lnTo>
                <a:lnTo>
                  <a:pt x="3550797" y="688188"/>
                </a:lnTo>
                <a:lnTo>
                  <a:pt x="3548428" y="666750"/>
                </a:lnTo>
                <a:lnTo>
                  <a:pt x="3359158" y="666750"/>
                </a:lnTo>
                <a:lnTo>
                  <a:pt x="330208" y="0"/>
                </a:lnTo>
                <a:close/>
              </a:path>
              <a:path w="3561715" h="3461384">
                <a:moveTo>
                  <a:pt x="3345617" y="2389791"/>
                </a:moveTo>
                <a:lnTo>
                  <a:pt x="2904296" y="2389791"/>
                </a:lnTo>
                <a:lnTo>
                  <a:pt x="2912459" y="2389823"/>
                </a:lnTo>
                <a:lnTo>
                  <a:pt x="2921606" y="2390256"/>
                </a:lnTo>
                <a:lnTo>
                  <a:pt x="2971925" y="2396244"/>
                </a:lnTo>
                <a:lnTo>
                  <a:pt x="3109940" y="2419402"/>
                </a:lnTo>
                <a:lnTo>
                  <a:pt x="3112884" y="2419593"/>
                </a:lnTo>
                <a:lnTo>
                  <a:pt x="3158659" y="2420674"/>
                </a:lnTo>
                <a:lnTo>
                  <a:pt x="3172551" y="2420449"/>
                </a:lnTo>
                <a:lnTo>
                  <a:pt x="3219906" y="2417685"/>
                </a:lnTo>
                <a:lnTo>
                  <a:pt x="3271359" y="2410391"/>
                </a:lnTo>
                <a:lnTo>
                  <a:pt x="3328139" y="2395191"/>
                </a:lnTo>
                <a:lnTo>
                  <a:pt x="3345617" y="2389791"/>
                </a:lnTo>
                <a:close/>
              </a:path>
              <a:path w="3561715" h="3461384">
                <a:moveTo>
                  <a:pt x="3391416" y="563460"/>
                </a:moveTo>
                <a:lnTo>
                  <a:pt x="3359158" y="666750"/>
                </a:lnTo>
                <a:lnTo>
                  <a:pt x="3548428" y="666750"/>
                </a:lnTo>
                <a:lnTo>
                  <a:pt x="3546647" y="650159"/>
                </a:lnTo>
                <a:lnTo>
                  <a:pt x="3541340" y="599313"/>
                </a:lnTo>
                <a:lnTo>
                  <a:pt x="3391416" y="56346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06649" y="4490357"/>
            <a:ext cx="1627179" cy="1534604"/>
          </a:xfrm>
          <a:custGeom>
            <a:avLst/>
            <a:gdLst/>
            <a:ahLst/>
            <a:cxnLst/>
            <a:rect l="l" t="t" r="r" b="b"/>
            <a:pathLst>
              <a:path w="3561715" h="3461384">
                <a:moveTo>
                  <a:pt x="330208" y="0"/>
                </a:moveTo>
                <a:lnTo>
                  <a:pt x="3359158" y="666750"/>
                </a:lnTo>
                <a:lnTo>
                  <a:pt x="3391416" y="563460"/>
                </a:lnTo>
                <a:lnTo>
                  <a:pt x="3541340" y="599313"/>
                </a:lnTo>
                <a:lnTo>
                  <a:pt x="3545524" y="639502"/>
                </a:lnTo>
                <a:lnTo>
                  <a:pt x="3549734" y="678689"/>
                </a:lnTo>
                <a:lnTo>
                  <a:pt x="3554617" y="721427"/>
                </a:lnTo>
                <a:lnTo>
                  <a:pt x="3560187" y="768939"/>
                </a:lnTo>
                <a:lnTo>
                  <a:pt x="3561234" y="797403"/>
                </a:lnTo>
                <a:lnTo>
                  <a:pt x="3560068" y="843498"/>
                </a:lnTo>
                <a:lnTo>
                  <a:pt x="3556924" y="905157"/>
                </a:lnTo>
                <a:lnTo>
                  <a:pt x="3552034" y="980319"/>
                </a:lnTo>
                <a:lnTo>
                  <a:pt x="3545633" y="1066917"/>
                </a:lnTo>
                <a:lnTo>
                  <a:pt x="3537952" y="1162888"/>
                </a:lnTo>
                <a:lnTo>
                  <a:pt x="3529227" y="1266168"/>
                </a:lnTo>
                <a:lnTo>
                  <a:pt x="3519690" y="1374693"/>
                </a:lnTo>
                <a:lnTo>
                  <a:pt x="3509574" y="1486398"/>
                </a:lnTo>
                <a:lnTo>
                  <a:pt x="3499114" y="1599219"/>
                </a:lnTo>
                <a:lnTo>
                  <a:pt x="3488542" y="1711092"/>
                </a:lnTo>
                <a:lnTo>
                  <a:pt x="3478092" y="1819953"/>
                </a:lnTo>
                <a:lnTo>
                  <a:pt x="3467997" y="1923737"/>
                </a:lnTo>
                <a:lnTo>
                  <a:pt x="3458491" y="2020380"/>
                </a:lnTo>
                <a:lnTo>
                  <a:pt x="3449807" y="2107819"/>
                </a:lnTo>
                <a:lnTo>
                  <a:pt x="3442178" y="2183988"/>
                </a:lnTo>
                <a:lnTo>
                  <a:pt x="3435839" y="2246825"/>
                </a:lnTo>
                <a:lnTo>
                  <a:pt x="3431021" y="2294263"/>
                </a:lnTo>
                <a:lnTo>
                  <a:pt x="3426887" y="2334691"/>
                </a:lnTo>
                <a:lnTo>
                  <a:pt x="3400599" y="2365466"/>
                </a:lnTo>
                <a:lnTo>
                  <a:pt x="3362513" y="2384260"/>
                </a:lnTo>
                <a:lnTo>
                  <a:pt x="3305129" y="2402121"/>
                </a:lnTo>
                <a:lnTo>
                  <a:pt x="3254104" y="2413437"/>
                </a:lnTo>
                <a:lnTo>
                  <a:pt x="3203385" y="2419021"/>
                </a:lnTo>
                <a:lnTo>
                  <a:pt x="3158659" y="2420674"/>
                </a:lnTo>
                <a:lnTo>
                  <a:pt x="3146066" y="2420664"/>
                </a:lnTo>
                <a:lnTo>
                  <a:pt x="3080270" y="2414266"/>
                </a:lnTo>
                <a:lnTo>
                  <a:pt x="3053526" y="2409657"/>
                </a:lnTo>
                <a:lnTo>
                  <a:pt x="3008039" y="2401971"/>
                </a:lnTo>
                <a:lnTo>
                  <a:pt x="2956897" y="2394082"/>
                </a:lnTo>
                <a:lnTo>
                  <a:pt x="2912459" y="2389823"/>
                </a:lnTo>
                <a:lnTo>
                  <a:pt x="2904296" y="2389791"/>
                </a:lnTo>
                <a:lnTo>
                  <a:pt x="2896925" y="2390147"/>
                </a:lnTo>
                <a:lnTo>
                  <a:pt x="2858430" y="2399708"/>
                </a:lnTo>
                <a:lnTo>
                  <a:pt x="2851158" y="2402420"/>
                </a:lnTo>
                <a:lnTo>
                  <a:pt x="2842800" y="2405140"/>
                </a:lnTo>
                <a:lnTo>
                  <a:pt x="2833061" y="2407670"/>
                </a:lnTo>
                <a:lnTo>
                  <a:pt x="2822083" y="2410136"/>
                </a:lnTo>
                <a:lnTo>
                  <a:pt x="2810010" y="2412666"/>
                </a:lnTo>
                <a:lnTo>
                  <a:pt x="2796985" y="2415386"/>
                </a:lnTo>
                <a:lnTo>
                  <a:pt x="2783150" y="2418424"/>
                </a:lnTo>
                <a:lnTo>
                  <a:pt x="2738216" y="2430712"/>
                </a:lnTo>
                <a:lnTo>
                  <a:pt x="2691138" y="2450429"/>
                </a:lnTo>
                <a:lnTo>
                  <a:pt x="2645775" y="2481003"/>
                </a:lnTo>
                <a:lnTo>
                  <a:pt x="2618391" y="2509111"/>
                </a:lnTo>
                <a:lnTo>
                  <a:pt x="2594626" y="2544584"/>
                </a:lnTo>
                <a:lnTo>
                  <a:pt x="2576502" y="2584718"/>
                </a:lnTo>
                <a:lnTo>
                  <a:pt x="2552691" y="2647021"/>
                </a:lnTo>
                <a:lnTo>
                  <a:pt x="2537518" y="2688014"/>
                </a:lnTo>
                <a:lnTo>
                  <a:pt x="2520623" y="2734239"/>
                </a:lnTo>
                <a:lnTo>
                  <a:pt x="2502345" y="2784700"/>
                </a:lnTo>
                <a:lnTo>
                  <a:pt x="2483026" y="2838402"/>
                </a:lnTo>
                <a:lnTo>
                  <a:pt x="2463007" y="2894348"/>
                </a:lnTo>
                <a:lnTo>
                  <a:pt x="2442630" y="2951543"/>
                </a:lnTo>
                <a:lnTo>
                  <a:pt x="2422235" y="3008990"/>
                </a:lnTo>
                <a:lnTo>
                  <a:pt x="2402163" y="3065693"/>
                </a:lnTo>
                <a:lnTo>
                  <a:pt x="2382756" y="3120656"/>
                </a:lnTo>
                <a:lnTo>
                  <a:pt x="2364355" y="3172883"/>
                </a:lnTo>
                <a:lnTo>
                  <a:pt x="2347300" y="3221379"/>
                </a:lnTo>
                <a:lnTo>
                  <a:pt x="2331934" y="3265146"/>
                </a:lnTo>
                <a:lnTo>
                  <a:pt x="2318596" y="3303189"/>
                </a:lnTo>
                <a:lnTo>
                  <a:pt x="2299373" y="3358119"/>
                </a:lnTo>
                <a:lnTo>
                  <a:pt x="2292358" y="3378200"/>
                </a:lnTo>
                <a:lnTo>
                  <a:pt x="2294709" y="3388513"/>
                </a:lnTo>
                <a:lnTo>
                  <a:pt x="2295084" y="3396395"/>
                </a:lnTo>
                <a:lnTo>
                  <a:pt x="2256134" y="3430203"/>
                </a:lnTo>
                <a:lnTo>
                  <a:pt x="2209649" y="3449855"/>
                </a:lnTo>
                <a:lnTo>
                  <a:pt x="2161481" y="3458836"/>
                </a:lnTo>
                <a:lnTo>
                  <a:pt x="2122237" y="3461147"/>
                </a:lnTo>
                <a:lnTo>
                  <a:pt x="2112972" y="3461126"/>
                </a:lnTo>
                <a:lnTo>
                  <a:pt x="2106270" y="3460958"/>
                </a:lnTo>
                <a:lnTo>
                  <a:pt x="2102524" y="3460789"/>
                </a:lnTo>
                <a:lnTo>
                  <a:pt x="1819852" y="3424696"/>
                </a:lnTo>
                <a:lnTo>
                  <a:pt x="1565384" y="3392208"/>
                </a:lnTo>
                <a:lnTo>
                  <a:pt x="1337595" y="3363136"/>
                </a:lnTo>
                <a:lnTo>
                  <a:pt x="1134961" y="3337287"/>
                </a:lnTo>
                <a:lnTo>
                  <a:pt x="955957" y="3314473"/>
                </a:lnTo>
                <a:lnTo>
                  <a:pt x="799059" y="3294501"/>
                </a:lnTo>
                <a:lnTo>
                  <a:pt x="662741" y="3277183"/>
                </a:lnTo>
                <a:lnTo>
                  <a:pt x="545481" y="3262326"/>
                </a:lnTo>
                <a:lnTo>
                  <a:pt x="445753" y="3249741"/>
                </a:lnTo>
                <a:lnTo>
                  <a:pt x="362032" y="3239238"/>
                </a:lnTo>
                <a:lnTo>
                  <a:pt x="292795" y="3230625"/>
                </a:lnTo>
                <a:lnTo>
                  <a:pt x="236516" y="3223712"/>
                </a:lnTo>
                <a:lnTo>
                  <a:pt x="191671" y="3218309"/>
                </a:lnTo>
                <a:lnTo>
                  <a:pt x="130187" y="3211269"/>
                </a:lnTo>
                <a:lnTo>
                  <a:pt x="85604" y="3207268"/>
                </a:lnTo>
                <a:lnTo>
                  <a:pt x="69858" y="3206750"/>
                </a:lnTo>
                <a:lnTo>
                  <a:pt x="45780" y="3206791"/>
                </a:lnTo>
                <a:lnTo>
                  <a:pt x="27974" y="3207346"/>
                </a:lnTo>
                <a:lnTo>
                  <a:pt x="15497" y="3207469"/>
                </a:lnTo>
                <a:lnTo>
                  <a:pt x="7405" y="3206217"/>
                </a:lnTo>
                <a:lnTo>
                  <a:pt x="2754" y="3202646"/>
                </a:lnTo>
                <a:lnTo>
                  <a:pt x="600" y="3195813"/>
                </a:lnTo>
                <a:lnTo>
                  <a:pt x="0" y="3184773"/>
                </a:lnTo>
                <a:lnTo>
                  <a:pt x="1796" y="3160726"/>
                </a:lnTo>
                <a:lnTo>
                  <a:pt x="6936" y="3110630"/>
                </a:lnTo>
                <a:lnTo>
                  <a:pt x="15048" y="3037434"/>
                </a:lnTo>
                <a:lnTo>
                  <a:pt x="25759" y="2944088"/>
                </a:lnTo>
                <a:lnTo>
                  <a:pt x="38700" y="2833544"/>
                </a:lnTo>
                <a:lnTo>
                  <a:pt x="53498" y="2708750"/>
                </a:lnTo>
                <a:lnTo>
                  <a:pt x="69781" y="2572658"/>
                </a:lnTo>
                <a:lnTo>
                  <a:pt x="87179" y="2428217"/>
                </a:lnTo>
                <a:lnTo>
                  <a:pt x="105320" y="2278378"/>
                </a:lnTo>
                <a:lnTo>
                  <a:pt x="123832" y="2126090"/>
                </a:lnTo>
                <a:lnTo>
                  <a:pt x="142344" y="1974304"/>
                </a:lnTo>
                <a:lnTo>
                  <a:pt x="160485" y="1825971"/>
                </a:lnTo>
                <a:lnTo>
                  <a:pt x="177883" y="1684039"/>
                </a:lnTo>
                <a:lnTo>
                  <a:pt x="194166" y="1551460"/>
                </a:lnTo>
                <a:lnTo>
                  <a:pt x="208963" y="1431184"/>
                </a:lnTo>
                <a:lnTo>
                  <a:pt x="221903" y="1326161"/>
                </a:lnTo>
                <a:lnTo>
                  <a:pt x="232614" y="1239341"/>
                </a:lnTo>
                <a:lnTo>
                  <a:pt x="240724" y="1173673"/>
                </a:lnTo>
                <a:lnTo>
                  <a:pt x="245863" y="1132110"/>
                </a:lnTo>
                <a:lnTo>
                  <a:pt x="252730" y="1097012"/>
                </a:lnTo>
                <a:lnTo>
                  <a:pt x="255897" y="1082237"/>
                </a:lnTo>
                <a:lnTo>
                  <a:pt x="257158" y="1071467"/>
                </a:lnTo>
                <a:lnTo>
                  <a:pt x="256515" y="1062896"/>
                </a:lnTo>
                <a:lnTo>
                  <a:pt x="253967" y="1054716"/>
                </a:lnTo>
                <a:lnTo>
                  <a:pt x="249513" y="1045119"/>
                </a:lnTo>
                <a:lnTo>
                  <a:pt x="243868" y="1033206"/>
                </a:lnTo>
                <a:lnTo>
                  <a:pt x="237580" y="1018984"/>
                </a:lnTo>
                <a:lnTo>
                  <a:pt x="218800" y="973533"/>
                </a:lnTo>
                <a:lnTo>
                  <a:pt x="208396" y="947133"/>
                </a:lnTo>
                <a:lnTo>
                  <a:pt x="102154" y="910831"/>
                </a:lnTo>
                <a:lnTo>
                  <a:pt x="330208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69738" y="3862552"/>
            <a:ext cx="1275286" cy="891596"/>
          </a:xfrm>
          <a:custGeom>
            <a:avLst/>
            <a:gdLst/>
            <a:ahLst/>
            <a:cxnLst/>
            <a:rect l="l" t="t" r="r" b="b"/>
            <a:pathLst>
              <a:path w="2791459" h="2011045">
                <a:moveTo>
                  <a:pt x="2675249" y="1679867"/>
                </a:moveTo>
                <a:lnTo>
                  <a:pt x="1460525" y="1679867"/>
                </a:lnTo>
                <a:lnTo>
                  <a:pt x="2226246" y="1860232"/>
                </a:lnTo>
                <a:lnTo>
                  <a:pt x="2214435" y="1919351"/>
                </a:lnTo>
                <a:lnTo>
                  <a:pt x="2592857" y="2011006"/>
                </a:lnTo>
                <a:lnTo>
                  <a:pt x="2652001" y="1827695"/>
                </a:lnTo>
                <a:lnTo>
                  <a:pt x="2675249" y="1679867"/>
                </a:lnTo>
                <a:close/>
              </a:path>
              <a:path w="2791459" h="2011045">
                <a:moveTo>
                  <a:pt x="2713469" y="1436839"/>
                </a:moveTo>
                <a:lnTo>
                  <a:pt x="425576" y="1436839"/>
                </a:lnTo>
                <a:lnTo>
                  <a:pt x="1184363" y="1612900"/>
                </a:lnTo>
                <a:lnTo>
                  <a:pt x="1163624" y="1704720"/>
                </a:lnTo>
                <a:lnTo>
                  <a:pt x="1444701" y="1771027"/>
                </a:lnTo>
                <a:lnTo>
                  <a:pt x="1460525" y="1679867"/>
                </a:lnTo>
                <a:lnTo>
                  <a:pt x="2675249" y="1679867"/>
                </a:lnTo>
                <a:lnTo>
                  <a:pt x="2713469" y="1436839"/>
                </a:lnTo>
                <a:close/>
              </a:path>
              <a:path w="2791459" h="2011045">
                <a:moveTo>
                  <a:pt x="144881" y="724916"/>
                </a:moveTo>
                <a:lnTo>
                  <a:pt x="0" y="1413789"/>
                </a:lnTo>
                <a:lnTo>
                  <a:pt x="408000" y="1514309"/>
                </a:lnTo>
                <a:lnTo>
                  <a:pt x="425576" y="1436839"/>
                </a:lnTo>
                <a:lnTo>
                  <a:pt x="2713469" y="1436839"/>
                </a:lnTo>
                <a:lnTo>
                  <a:pt x="2725927" y="1357617"/>
                </a:lnTo>
                <a:lnTo>
                  <a:pt x="2765513" y="1314450"/>
                </a:lnTo>
                <a:lnTo>
                  <a:pt x="2784563" y="1193800"/>
                </a:lnTo>
                <a:lnTo>
                  <a:pt x="2737738" y="1180236"/>
                </a:lnTo>
                <a:lnTo>
                  <a:pt x="2743657" y="872756"/>
                </a:lnTo>
                <a:lnTo>
                  <a:pt x="2790964" y="866838"/>
                </a:lnTo>
                <a:lnTo>
                  <a:pt x="2790310" y="819150"/>
                </a:lnTo>
                <a:lnTo>
                  <a:pt x="2435313" y="819150"/>
                </a:lnTo>
                <a:lnTo>
                  <a:pt x="2095885" y="742670"/>
                </a:lnTo>
                <a:lnTo>
                  <a:pt x="227647" y="742670"/>
                </a:lnTo>
                <a:lnTo>
                  <a:pt x="144881" y="724916"/>
                </a:lnTo>
                <a:close/>
              </a:path>
              <a:path w="2791459" h="2011045">
                <a:moveTo>
                  <a:pt x="2459837" y="698309"/>
                </a:moveTo>
                <a:lnTo>
                  <a:pt x="2435313" y="819150"/>
                </a:lnTo>
                <a:lnTo>
                  <a:pt x="2790310" y="819150"/>
                </a:lnTo>
                <a:lnTo>
                  <a:pt x="2788856" y="713092"/>
                </a:lnTo>
                <a:lnTo>
                  <a:pt x="2539669" y="713092"/>
                </a:lnTo>
                <a:lnTo>
                  <a:pt x="2459837" y="698309"/>
                </a:lnTo>
                <a:close/>
              </a:path>
              <a:path w="2791459" h="2011045">
                <a:moveTo>
                  <a:pt x="327113" y="0"/>
                </a:moveTo>
                <a:lnTo>
                  <a:pt x="269049" y="222313"/>
                </a:lnTo>
                <a:lnTo>
                  <a:pt x="334098" y="237096"/>
                </a:lnTo>
                <a:lnTo>
                  <a:pt x="227647" y="742670"/>
                </a:lnTo>
                <a:lnTo>
                  <a:pt x="2095885" y="742670"/>
                </a:lnTo>
                <a:lnTo>
                  <a:pt x="1859660" y="689444"/>
                </a:lnTo>
                <a:lnTo>
                  <a:pt x="1863941" y="648042"/>
                </a:lnTo>
                <a:lnTo>
                  <a:pt x="1759140" y="648042"/>
                </a:lnTo>
                <a:lnTo>
                  <a:pt x="1357058" y="559358"/>
                </a:lnTo>
                <a:lnTo>
                  <a:pt x="1358266" y="550494"/>
                </a:lnTo>
                <a:lnTo>
                  <a:pt x="1250619" y="550494"/>
                </a:lnTo>
                <a:lnTo>
                  <a:pt x="582447" y="405625"/>
                </a:lnTo>
                <a:lnTo>
                  <a:pt x="620877" y="204571"/>
                </a:lnTo>
                <a:lnTo>
                  <a:pt x="517613" y="184150"/>
                </a:lnTo>
                <a:lnTo>
                  <a:pt x="549922" y="44919"/>
                </a:lnTo>
                <a:lnTo>
                  <a:pt x="327113" y="0"/>
                </a:lnTo>
                <a:close/>
              </a:path>
              <a:path w="2791459" h="2011045">
                <a:moveTo>
                  <a:pt x="2555963" y="622300"/>
                </a:moveTo>
                <a:lnTo>
                  <a:pt x="2539669" y="713092"/>
                </a:lnTo>
                <a:lnTo>
                  <a:pt x="2788856" y="713092"/>
                </a:lnTo>
                <a:lnTo>
                  <a:pt x="2788005" y="651014"/>
                </a:lnTo>
                <a:lnTo>
                  <a:pt x="2555963" y="622300"/>
                </a:lnTo>
                <a:close/>
              </a:path>
              <a:path w="2791459" h="2011045">
                <a:moveTo>
                  <a:pt x="1770938" y="583006"/>
                </a:moveTo>
                <a:lnTo>
                  <a:pt x="1759140" y="648042"/>
                </a:lnTo>
                <a:lnTo>
                  <a:pt x="1863941" y="648042"/>
                </a:lnTo>
                <a:lnTo>
                  <a:pt x="1868525" y="603707"/>
                </a:lnTo>
                <a:lnTo>
                  <a:pt x="1770938" y="583006"/>
                </a:lnTo>
                <a:close/>
              </a:path>
              <a:path w="2791459" h="2011045">
                <a:moveTo>
                  <a:pt x="1268348" y="476567"/>
                </a:moveTo>
                <a:lnTo>
                  <a:pt x="1250619" y="550494"/>
                </a:lnTo>
                <a:lnTo>
                  <a:pt x="1358266" y="550494"/>
                </a:lnTo>
                <a:lnTo>
                  <a:pt x="1365923" y="494322"/>
                </a:lnTo>
                <a:lnTo>
                  <a:pt x="1268348" y="476567"/>
                </a:lnTo>
                <a:close/>
              </a:path>
            </a:pathLst>
          </a:custGeom>
          <a:solidFill>
            <a:srgbClr val="FDE3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69738" y="3862552"/>
            <a:ext cx="1275286" cy="891596"/>
          </a:xfrm>
          <a:custGeom>
            <a:avLst/>
            <a:gdLst/>
            <a:ahLst/>
            <a:cxnLst/>
            <a:rect l="l" t="t" r="r" b="b"/>
            <a:pathLst>
              <a:path w="2791459" h="2011045">
                <a:moveTo>
                  <a:pt x="327113" y="0"/>
                </a:moveTo>
                <a:lnTo>
                  <a:pt x="549922" y="44919"/>
                </a:lnTo>
                <a:lnTo>
                  <a:pt x="517613" y="184150"/>
                </a:lnTo>
                <a:lnTo>
                  <a:pt x="620877" y="204571"/>
                </a:lnTo>
                <a:lnTo>
                  <a:pt x="582447" y="405625"/>
                </a:lnTo>
                <a:lnTo>
                  <a:pt x="1250619" y="550494"/>
                </a:lnTo>
                <a:lnTo>
                  <a:pt x="1268348" y="476567"/>
                </a:lnTo>
                <a:lnTo>
                  <a:pt x="1365923" y="494322"/>
                </a:lnTo>
                <a:lnTo>
                  <a:pt x="1357058" y="559358"/>
                </a:lnTo>
                <a:lnTo>
                  <a:pt x="1759140" y="648042"/>
                </a:lnTo>
                <a:lnTo>
                  <a:pt x="1770938" y="583006"/>
                </a:lnTo>
                <a:lnTo>
                  <a:pt x="1868525" y="603707"/>
                </a:lnTo>
                <a:lnTo>
                  <a:pt x="1859660" y="689444"/>
                </a:lnTo>
                <a:lnTo>
                  <a:pt x="2435313" y="819150"/>
                </a:lnTo>
                <a:lnTo>
                  <a:pt x="2459837" y="698309"/>
                </a:lnTo>
                <a:lnTo>
                  <a:pt x="2539669" y="713092"/>
                </a:lnTo>
                <a:lnTo>
                  <a:pt x="2555963" y="622300"/>
                </a:lnTo>
                <a:lnTo>
                  <a:pt x="2788005" y="651014"/>
                </a:lnTo>
                <a:lnTo>
                  <a:pt x="2790964" y="866838"/>
                </a:lnTo>
                <a:lnTo>
                  <a:pt x="2743657" y="872756"/>
                </a:lnTo>
                <a:lnTo>
                  <a:pt x="2737738" y="1180236"/>
                </a:lnTo>
                <a:lnTo>
                  <a:pt x="2784563" y="1193800"/>
                </a:lnTo>
                <a:lnTo>
                  <a:pt x="2765513" y="1314450"/>
                </a:lnTo>
                <a:lnTo>
                  <a:pt x="2725927" y="1357617"/>
                </a:lnTo>
                <a:lnTo>
                  <a:pt x="2652001" y="1827695"/>
                </a:lnTo>
                <a:lnTo>
                  <a:pt x="2592857" y="2011006"/>
                </a:lnTo>
                <a:lnTo>
                  <a:pt x="2214435" y="1919351"/>
                </a:lnTo>
                <a:lnTo>
                  <a:pt x="2226246" y="1860232"/>
                </a:lnTo>
                <a:lnTo>
                  <a:pt x="1460525" y="1679867"/>
                </a:lnTo>
                <a:lnTo>
                  <a:pt x="1444701" y="1771027"/>
                </a:lnTo>
                <a:lnTo>
                  <a:pt x="1163624" y="1704720"/>
                </a:lnTo>
                <a:lnTo>
                  <a:pt x="1184363" y="1612900"/>
                </a:lnTo>
                <a:lnTo>
                  <a:pt x="425576" y="1436839"/>
                </a:lnTo>
                <a:lnTo>
                  <a:pt x="408000" y="1514309"/>
                </a:lnTo>
                <a:lnTo>
                  <a:pt x="0" y="1413789"/>
                </a:lnTo>
                <a:lnTo>
                  <a:pt x="144881" y="724916"/>
                </a:lnTo>
                <a:lnTo>
                  <a:pt x="227647" y="742670"/>
                </a:lnTo>
                <a:lnTo>
                  <a:pt x="334098" y="237096"/>
                </a:lnTo>
                <a:lnTo>
                  <a:pt x="269049" y="222313"/>
                </a:lnTo>
                <a:lnTo>
                  <a:pt x="327113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72856" y="4144079"/>
            <a:ext cx="930065" cy="490983"/>
          </a:xfrm>
          <a:custGeom>
            <a:avLst/>
            <a:gdLst/>
            <a:ahLst/>
            <a:cxnLst/>
            <a:rect l="l" t="t" r="r" b="b"/>
            <a:pathLst>
              <a:path w="2035809" h="1107440">
                <a:moveTo>
                  <a:pt x="1885386" y="784707"/>
                </a:moveTo>
                <a:lnTo>
                  <a:pt x="785114" y="784707"/>
                </a:lnTo>
                <a:lnTo>
                  <a:pt x="1048245" y="849744"/>
                </a:lnTo>
                <a:lnTo>
                  <a:pt x="1038034" y="922045"/>
                </a:lnTo>
                <a:lnTo>
                  <a:pt x="1813979" y="1106957"/>
                </a:lnTo>
                <a:lnTo>
                  <a:pt x="1885386" y="784707"/>
                </a:lnTo>
                <a:close/>
              </a:path>
              <a:path w="2035809" h="1107440">
                <a:moveTo>
                  <a:pt x="69850" y="0"/>
                </a:moveTo>
                <a:lnTo>
                  <a:pt x="25273" y="166801"/>
                </a:lnTo>
                <a:lnTo>
                  <a:pt x="96253" y="181571"/>
                </a:lnTo>
                <a:lnTo>
                  <a:pt x="0" y="679450"/>
                </a:lnTo>
                <a:lnTo>
                  <a:pt x="767359" y="861580"/>
                </a:lnTo>
                <a:lnTo>
                  <a:pt x="785114" y="784707"/>
                </a:lnTo>
                <a:lnTo>
                  <a:pt x="1885386" y="784707"/>
                </a:lnTo>
                <a:lnTo>
                  <a:pt x="1929282" y="586613"/>
                </a:lnTo>
                <a:lnTo>
                  <a:pt x="2012071" y="586613"/>
                </a:lnTo>
                <a:lnTo>
                  <a:pt x="2018822" y="546100"/>
                </a:lnTo>
                <a:lnTo>
                  <a:pt x="1257300" y="546100"/>
                </a:lnTo>
                <a:lnTo>
                  <a:pt x="1193800" y="469900"/>
                </a:lnTo>
                <a:lnTo>
                  <a:pt x="1066082" y="438797"/>
                </a:lnTo>
                <a:lnTo>
                  <a:pt x="761466" y="438797"/>
                </a:lnTo>
                <a:lnTo>
                  <a:pt x="693458" y="370789"/>
                </a:lnTo>
                <a:lnTo>
                  <a:pt x="762000" y="317500"/>
                </a:lnTo>
                <a:lnTo>
                  <a:pt x="782142" y="160883"/>
                </a:lnTo>
                <a:lnTo>
                  <a:pt x="69850" y="0"/>
                </a:lnTo>
                <a:close/>
              </a:path>
              <a:path w="2035809" h="1107440">
                <a:moveTo>
                  <a:pt x="2012071" y="586613"/>
                </a:moveTo>
                <a:lnTo>
                  <a:pt x="1929282" y="586613"/>
                </a:lnTo>
                <a:lnTo>
                  <a:pt x="2009114" y="604354"/>
                </a:lnTo>
                <a:lnTo>
                  <a:pt x="2012071" y="586613"/>
                </a:lnTo>
                <a:close/>
              </a:path>
              <a:path w="2035809" h="1107440">
                <a:moveTo>
                  <a:pt x="1308100" y="279400"/>
                </a:moveTo>
                <a:lnTo>
                  <a:pt x="1289050" y="431800"/>
                </a:lnTo>
                <a:lnTo>
                  <a:pt x="1332077" y="489051"/>
                </a:lnTo>
                <a:lnTo>
                  <a:pt x="1257300" y="546100"/>
                </a:lnTo>
                <a:lnTo>
                  <a:pt x="2018822" y="546100"/>
                </a:lnTo>
                <a:lnTo>
                  <a:pt x="2035721" y="444703"/>
                </a:lnTo>
                <a:lnTo>
                  <a:pt x="1308100" y="279400"/>
                </a:lnTo>
                <a:close/>
              </a:path>
              <a:path w="2035809" h="1107440">
                <a:moveTo>
                  <a:pt x="835367" y="382612"/>
                </a:moveTo>
                <a:lnTo>
                  <a:pt x="761466" y="438797"/>
                </a:lnTo>
                <a:lnTo>
                  <a:pt x="1066082" y="438797"/>
                </a:lnTo>
                <a:lnTo>
                  <a:pt x="835367" y="382612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72856" y="4144079"/>
            <a:ext cx="930065" cy="490983"/>
          </a:xfrm>
          <a:custGeom>
            <a:avLst/>
            <a:gdLst/>
            <a:ahLst/>
            <a:cxnLst/>
            <a:rect l="l" t="t" r="r" b="b"/>
            <a:pathLst>
              <a:path w="2035809" h="1107440">
                <a:moveTo>
                  <a:pt x="69850" y="0"/>
                </a:moveTo>
                <a:lnTo>
                  <a:pt x="782142" y="160883"/>
                </a:lnTo>
                <a:lnTo>
                  <a:pt x="762000" y="317500"/>
                </a:lnTo>
                <a:lnTo>
                  <a:pt x="693458" y="370789"/>
                </a:lnTo>
                <a:lnTo>
                  <a:pt x="761466" y="438797"/>
                </a:lnTo>
                <a:lnTo>
                  <a:pt x="835367" y="382612"/>
                </a:lnTo>
                <a:lnTo>
                  <a:pt x="1193800" y="469900"/>
                </a:lnTo>
                <a:lnTo>
                  <a:pt x="1257300" y="546100"/>
                </a:lnTo>
                <a:lnTo>
                  <a:pt x="1332077" y="489051"/>
                </a:lnTo>
                <a:lnTo>
                  <a:pt x="1289050" y="431800"/>
                </a:lnTo>
                <a:lnTo>
                  <a:pt x="1308100" y="279400"/>
                </a:lnTo>
                <a:lnTo>
                  <a:pt x="2035721" y="444703"/>
                </a:lnTo>
                <a:lnTo>
                  <a:pt x="2009114" y="604354"/>
                </a:lnTo>
                <a:lnTo>
                  <a:pt x="1929282" y="586613"/>
                </a:lnTo>
                <a:lnTo>
                  <a:pt x="1813979" y="1106957"/>
                </a:lnTo>
                <a:lnTo>
                  <a:pt x="1038034" y="922045"/>
                </a:lnTo>
                <a:lnTo>
                  <a:pt x="1048245" y="849744"/>
                </a:lnTo>
                <a:lnTo>
                  <a:pt x="785114" y="784707"/>
                </a:lnTo>
                <a:lnTo>
                  <a:pt x="767359" y="861580"/>
                </a:lnTo>
                <a:lnTo>
                  <a:pt x="0" y="679450"/>
                </a:lnTo>
                <a:lnTo>
                  <a:pt x="96253" y="181571"/>
                </a:lnTo>
                <a:lnTo>
                  <a:pt x="25273" y="166801"/>
                </a:lnTo>
                <a:lnTo>
                  <a:pt x="6985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81850" y="4113111"/>
            <a:ext cx="51058" cy="84458"/>
          </a:xfrm>
          <a:custGeom>
            <a:avLst/>
            <a:gdLst/>
            <a:ahLst/>
            <a:cxnLst/>
            <a:rect l="l" t="t" r="r" b="b"/>
            <a:pathLst>
              <a:path w="111760" h="190500">
                <a:moveTo>
                  <a:pt x="36728" y="0"/>
                </a:moveTo>
                <a:lnTo>
                  <a:pt x="111556" y="17691"/>
                </a:lnTo>
                <a:lnTo>
                  <a:pt x="74828" y="190500"/>
                </a:lnTo>
                <a:lnTo>
                  <a:pt x="0" y="173850"/>
                </a:lnTo>
                <a:lnTo>
                  <a:pt x="36728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16959" y="4248244"/>
            <a:ext cx="655339" cy="387944"/>
          </a:xfrm>
          <a:custGeom>
            <a:avLst/>
            <a:gdLst/>
            <a:ahLst/>
            <a:cxnLst/>
            <a:rect l="l" t="t" r="r" b="b"/>
            <a:pathLst>
              <a:path w="1434465" h="875029">
                <a:moveTo>
                  <a:pt x="1023184" y="408520"/>
                </a:moveTo>
                <a:lnTo>
                  <a:pt x="235153" y="408520"/>
                </a:lnTo>
                <a:lnTo>
                  <a:pt x="428701" y="487667"/>
                </a:lnTo>
                <a:lnTo>
                  <a:pt x="546290" y="495300"/>
                </a:lnTo>
                <a:lnTo>
                  <a:pt x="1066990" y="755650"/>
                </a:lnTo>
                <a:lnTo>
                  <a:pt x="1111440" y="819150"/>
                </a:lnTo>
                <a:lnTo>
                  <a:pt x="1235824" y="874979"/>
                </a:lnTo>
                <a:lnTo>
                  <a:pt x="1339303" y="872007"/>
                </a:lnTo>
                <a:lnTo>
                  <a:pt x="1433918" y="647319"/>
                </a:lnTo>
                <a:lnTo>
                  <a:pt x="1365440" y="571500"/>
                </a:lnTo>
                <a:lnTo>
                  <a:pt x="1023184" y="408520"/>
                </a:lnTo>
                <a:close/>
              </a:path>
              <a:path w="1434465" h="875029">
                <a:moveTo>
                  <a:pt x="165290" y="0"/>
                </a:moveTo>
                <a:lnTo>
                  <a:pt x="0" y="378269"/>
                </a:lnTo>
                <a:lnTo>
                  <a:pt x="204000" y="472884"/>
                </a:lnTo>
                <a:lnTo>
                  <a:pt x="235153" y="408520"/>
                </a:lnTo>
                <a:lnTo>
                  <a:pt x="1023184" y="408520"/>
                </a:lnTo>
                <a:lnTo>
                  <a:pt x="165290" y="0"/>
                </a:lnTo>
                <a:close/>
              </a:path>
            </a:pathLst>
          </a:custGeom>
          <a:solidFill>
            <a:srgbClr val="273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16959" y="4248244"/>
            <a:ext cx="655339" cy="387944"/>
          </a:xfrm>
          <a:custGeom>
            <a:avLst/>
            <a:gdLst/>
            <a:ahLst/>
            <a:cxnLst/>
            <a:rect l="l" t="t" r="r" b="b"/>
            <a:pathLst>
              <a:path w="1434465" h="875029">
                <a:moveTo>
                  <a:pt x="1365440" y="571500"/>
                </a:moveTo>
                <a:lnTo>
                  <a:pt x="1433918" y="647319"/>
                </a:lnTo>
                <a:lnTo>
                  <a:pt x="1339303" y="872007"/>
                </a:lnTo>
                <a:lnTo>
                  <a:pt x="1235824" y="874979"/>
                </a:lnTo>
                <a:lnTo>
                  <a:pt x="1111440" y="819150"/>
                </a:lnTo>
                <a:lnTo>
                  <a:pt x="1066990" y="755650"/>
                </a:lnTo>
                <a:lnTo>
                  <a:pt x="546290" y="495300"/>
                </a:lnTo>
                <a:lnTo>
                  <a:pt x="428701" y="487667"/>
                </a:lnTo>
                <a:lnTo>
                  <a:pt x="235153" y="408520"/>
                </a:lnTo>
                <a:lnTo>
                  <a:pt x="204000" y="472884"/>
                </a:lnTo>
                <a:lnTo>
                  <a:pt x="0" y="378269"/>
                </a:lnTo>
                <a:lnTo>
                  <a:pt x="165290" y="0"/>
                </a:lnTo>
                <a:lnTo>
                  <a:pt x="1365440" y="571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21799" y="4613990"/>
            <a:ext cx="1069024" cy="843737"/>
          </a:xfrm>
          <a:custGeom>
            <a:avLst/>
            <a:gdLst/>
            <a:ahLst/>
            <a:cxnLst/>
            <a:rect l="l" t="t" r="r" b="b"/>
            <a:pathLst>
              <a:path w="2339975" h="1903095">
                <a:moveTo>
                  <a:pt x="869505" y="993711"/>
                </a:moveTo>
                <a:lnTo>
                  <a:pt x="707326" y="1338757"/>
                </a:lnTo>
                <a:lnTo>
                  <a:pt x="1843362" y="1902930"/>
                </a:lnTo>
                <a:lnTo>
                  <a:pt x="1847651" y="1895218"/>
                </a:lnTo>
                <a:lnTo>
                  <a:pt x="1855321" y="1883840"/>
                </a:lnTo>
                <a:lnTo>
                  <a:pt x="1895648" y="1856168"/>
                </a:lnTo>
                <a:lnTo>
                  <a:pt x="1921053" y="1854524"/>
                </a:lnTo>
                <a:lnTo>
                  <a:pt x="1962464" y="1854524"/>
                </a:lnTo>
                <a:lnTo>
                  <a:pt x="2191029" y="1397431"/>
                </a:lnTo>
                <a:lnTo>
                  <a:pt x="2149614" y="1373263"/>
                </a:lnTo>
                <a:lnTo>
                  <a:pt x="2174087" y="1319542"/>
                </a:lnTo>
                <a:lnTo>
                  <a:pt x="2220046" y="1319542"/>
                </a:lnTo>
                <a:lnTo>
                  <a:pt x="2275052" y="1207020"/>
                </a:lnTo>
                <a:lnTo>
                  <a:pt x="2240432" y="1192606"/>
                </a:lnTo>
                <a:lnTo>
                  <a:pt x="2269286" y="1132014"/>
                </a:lnTo>
                <a:lnTo>
                  <a:pt x="2317475" y="1132014"/>
                </a:lnTo>
                <a:lnTo>
                  <a:pt x="2339390" y="1083437"/>
                </a:lnTo>
                <a:lnTo>
                  <a:pt x="2291080" y="1052385"/>
                </a:lnTo>
                <a:lnTo>
                  <a:pt x="2304493" y="1018239"/>
                </a:lnTo>
                <a:lnTo>
                  <a:pt x="936496" y="1018239"/>
                </a:lnTo>
                <a:lnTo>
                  <a:pt x="928425" y="1017997"/>
                </a:lnTo>
                <a:lnTo>
                  <a:pt x="918297" y="1015358"/>
                </a:lnTo>
                <a:lnTo>
                  <a:pt x="905507" y="1010388"/>
                </a:lnTo>
                <a:lnTo>
                  <a:pt x="889445" y="1003150"/>
                </a:lnTo>
                <a:lnTo>
                  <a:pt x="869505" y="993711"/>
                </a:lnTo>
                <a:close/>
              </a:path>
              <a:path w="2339975" h="1903095">
                <a:moveTo>
                  <a:pt x="1962464" y="1854524"/>
                </a:moveTo>
                <a:lnTo>
                  <a:pt x="1921053" y="1854524"/>
                </a:lnTo>
                <a:lnTo>
                  <a:pt x="1930397" y="1856168"/>
                </a:lnTo>
                <a:lnTo>
                  <a:pt x="1941177" y="1860046"/>
                </a:lnTo>
                <a:lnTo>
                  <a:pt x="1956384" y="1866684"/>
                </a:lnTo>
                <a:lnTo>
                  <a:pt x="1962464" y="1854524"/>
                </a:lnTo>
                <a:close/>
              </a:path>
              <a:path w="2339975" h="1903095">
                <a:moveTo>
                  <a:pt x="2220046" y="1319542"/>
                </a:moveTo>
                <a:lnTo>
                  <a:pt x="2174087" y="1319542"/>
                </a:lnTo>
                <a:lnTo>
                  <a:pt x="2211590" y="1336840"/>
                </a:lnTo>
                <a:lnTo>
                  <a:pt x="2220046" y="1319542"/>
                </a:lnTo>
                <a:close/>
              </a:path>
              <a:path w="2339975" h="1903095">
                <a:moveTo>
                  <a:pt x="317436" y="0"/>
                </a:moveTo>
                <a:lnTo>
                  <a:pt x="0" y="952322"/>
                </a:lnTo>
                <a:lnTo>
                  <a:pt x="517563" y="1211110"/>
                </a:lnTo>
                <a:lnTo>
                  <a:pt x="672556" y="907245"/>
                </a:lnTo>
                <a:lnTo>
                  <a:pt x="669671" y="904964"/>
                </a:lnTo>
                <a:lnTo>
                  <a:pt x="664330" y="900386"/>
                </a:lnTo>
                <a:lnTo>
                  <a:pt x="635387" y="864598"/>
                </a:lnTo>
                <a:lnTo>
                  <a:pt x="628243" y="840068"/>
                </a:lnTo>
                <a:lnTo>
                  <a:pt x="629473" y="827107"/>
                </a:lnTo>
                <a:lnTo>
                  <a:pt x="648994" y="792597"/>
                </a:lnTo>
                <a:lnTo>
                  <a:pt x="667728" y="779800"/>
                </a:lnTo>
                <a:lnTo>
                  <a:pt x="903602" y="779800"/>
                </a:lnTo>
                <a:lnTo>
                  <a:pt x="754864" y="710299"/>
                </a:lnTo>
                <a:lnTo>
                  <a:pt x="728780" y="682052"/>
                </a:lnTo>
                <a:lnTo>
                  <a:pt x="721592" y="659026"/>
                </a:lnTo>
                <a:lnTo>
                  <a:pt x="721667" y="645104"/>
                </a:lnTo>
                <a:lnTo>
                  <a:pt x="738520" y="603644"/>
                </a:lnTo>
                <a:lnTo>
                  <a:pt x="757544" y="593011"/>
                </a:lnTo>
                <a:lnTo>
                  <a:pt x="828216" y="593011"/>
                </a:lnTo>
                <a:lnTo>
                  <a:pt x="966114" y="313982"/>
                </a:lnTo>
                <a:lnTo>
                  <a:pt x="317436" y="0"/>
                </a:lnTo>
                <a:close/>
              </a:path>
              <a:path w="2339975" h="1903095">
                <a:moveTo>
                  <a:pt x="2317475" y="1132014"/>
                </a:moveTo>
                <a:lnTo>
                  <a:pt x="2269286" y="1132014"/>
                </a:lnTo>
                <a:lnTo>
                  <a:pt x="2309660" y="1149337"/>
                </a:lnTo>
                <a:lnTo>
                  <a:pt x="2317475" y="1132014"/>
                </a:lnTo>
                <a:close/>
              </a:path>
              <a:path w="2339975" h="1903095">
                <a:moveTo>
                  <a:pt x="903602" y="779800"/>
                </a:moveTo>
                <a:lnTo>
                  <a:pt x="667728" y="779800"/>
                </a:lnTo>
                <a:lnTo>
                  <a:pt x="675691" y="780537"/>
                </a:lnTo>
                <a:lnTo>
                  <a:pt x="685472" y="783707"/>
                </a:lnTo>
                <a:lnTo>
                  <a:pt x="697649" y="789269"/>
                </a:lnTo>
                <a:lnTo>
                  <a:pt x="712797" y="797181"/>
                </a:lnTo>
                <a:lnTo>
                  <a:pt x="731494" y="807402"/>
                </a:lnTo>
                <a:lnTo>
                  <a:pt x="917894" y="890242"/>
                </a:lnTo>
                <a:lnTo>
                  <a:pt x="953595" y="917674"/>
                </a:lnTo>
                <a:lnTo>
                  <a:pt x="969845" y="963292"/>
                </a:lnTo>
                <a:lnTo>
                  <a:pt x="967106" y="977976"/>
                </a:lnTo>
                <a:lnTo>
                  <a:pt x="943118" y="1016020"/>
                </a:lnTo>
                <a:lnTo>
                  <a:pt x="936496" y="1018239"/>
                </a:lnTo>
                <a:lnTo>
                  <a:pt x="2304493" y="1018239"/>
                </a:lnTo>
                <a:lnTo>
                  <a:pt x="2329040" y="955751"/>
                </a:lnTo>
                <a:lnTo>
                  <a:pt x="2318677" y="879868"/>
                </a:lnTo>
                <a:lnTo>
                  <a:pt x="2216605" y="830076"/>
                </a:lnTo>
                <a:lnTo>
                  <a:pt x="1012965" y="830076"/>
                </a:lnTo>
                <a:lnTo>
                  <a:pt x="1004025" y="827879"/>
                </a:lnTo>
                <a:lnTo>
                  <a:pt x="993047" y="823290"/>
                </a:lnTo>
                <a:lnTo>
                  <a:pt x="979455" y="816425"/>
                </a:lnTo>
                <a:lnTo>
                  <a:pt x="962672" y="807402"/>
                </a:lnTo>
                <a:lnTo>
                  <a:pt x="903602" y="779800"/>
                </a:lnTo>
                <a:close/>
              </a:path>
              <a:path w="2339975" h="1903095">
                <a:moveTo>
                  <a:pt x="1186942" y="327787"/>
                </a:moveTo>
                <a:lnTo>
                  <a:pt x="1018288" y="700678"/>
                </a:lnTo>
                <a:lnTo>
                  <a:pt x="1021066" y="702362"/>
                </a:lnTo>
                <a:lnTo>
                  <a:pt x="1025860" y="705640"/>
                </a:lnTo>
                <a:lnTo>
                  <a:pt x="1051576" y="733986"/>
                </a:lnTo>
                <a:lnTo>
                  <a:pt x="1058810" y="756810"/>
                </a:lnTo>
                <a:lnTo>
                  <a:pt x="1058635" y="770263"/>
                </a:lnTo>
                <a:lnTo>
                  <a:pt x="1039888" y="812595"/>
                </a:lnTo>
                <a:lnTo>
                  <a:pt x="1012965" y="830076"/>
                </a:lnTo>
                <a:lnTo>
                  <a:pt x="2216605" y="830076"/>
                </a:lnTo>
                <a:lnTo>
                  <a:pt x="1186942" y="327787"/>
                </a:lnTo>
                <a:close/>
              </a:path>
              <a:path w="2339975" h="1903095">
                <a:moveTo>
                  <a:pt x="828216" y="593011"/>
                </a:moveTo>
                <a:lnTo>
                  <a:pt x="757544" y="593011"/>
                </a:lnTo>
                <a:lnTo>
                  <a:pt x="767255" y="594641"/>
                </a:lnTo>
                <a:lnTo>
                  <a:pt x="779991" y="598754"/>
                </a:lnTo>
                <a:lnTo>
                  <a:pt x="796556" y="605289"/>
                </a:lnTo>
                <a:lnTo>
                  <a:pt x="817753" y="614184"/>
                </a:lnTo>
                <a:lnTo>
                  <a:pt x="828216" y="593011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21799" y="4613990"/>
            <a:ext cx="1069024" cy="843737"/>
          </a:xfrm>
          <a:custGeom>
            <a:avLst/>
            <a:gdLst/>
            <a:ahLst/>
            <a:cxnLst/>
            <a:rect l="l" t="t" r="r" b="b"/>
            <a:pathLst>
              <a:path w="2339975" h="1903095">
                <a:moveTo>
                  <a:pt x="1186942" y="327787"/>
                </a:moveTo>
                <a:lnTo>
                  <a:pt x="2318677" y="879868"/>
                </a:lnTo>
                <a:lnTo>
                  <a:pt x="2329040" y="955751"/>
                </a:lnTo>
                <a:lnTo>
                  <a:pt x="2291080" y="1052385"/>
                </a:lnTo>
                <a:lnTo>
                  <a:pt x="2339390" y="1083437"/>
                </a:lnTo>
                <a:lnTo>
                  <a:pt x="2309660" y="1149337"/>
                </a:lnTo>
                <a:lnTo>
                  <a:pt x="2269286" y="1132014"/>
                </a:lnTo>
                <a:lnTo>
                  <a:pt x="2240432" y="1192606"/>
                </a:lnTo>
                <a:lnTo>
                  <a:pt x="2275052" y="1207020"/>
                </a:lnTo>
                <a:lnTo>
                  <a:pt x="2211590" y="1336840"/>
                </a:lnTo>
                <a:lnTo>
                  <a:pt x="2174087" y="1319542"/>
                </a:lnTo>
                <a:lnTo>
                  <a:pt x="2149614" y="1373263"/>
                </a:lnTo>
                <a:lnTo>
                  <a:pt x="2191029" y="1397431"/>
                </a:lnTo>
                <a:lnTo>
                  <a:pt x="1956384" y="1866684"/>
                </a:lnTo>
                <a:lnTo>
                  <a:pt x="1941177" y="1860046"/>
                </a:lnTo>
                <a:lnTo>
                  <a:pt x="1930350" y="1856152"/>
                </a:lnTo>
                <a:lnTo>
                  <a:pt x="1921053" y="1854524"/>
                </a:lnTo>
                <a:lnTo>
                  <a:pt x="1910436" y="1854688"/>
                </a:lnTo>
                <a:lnTo>
                  <a:pt x="1895648" y="1856168"/>
                </a:lnTo>
                <a:lnTo>
                  <a:pt x="1855321" y="1883840"/>
                </a:lnTo>
                <a:lnTo>
                  <a:pt x="1843362" y="1902930"/>
                </a:lnTo>
                <a:lnTo>
                  <a:pt x="707326" y="1338757"/>
                </a:lnTo>
                <a:lnTo>
                  <a:pt x="869505" y="993711"/>
                </a:lnTo>
                <a:lnTo>
                  <a:pt x="889445" y="1003150"/>
                </a:lnTo>
                <a:lnTo>
                  <a:pt x="905507" y="1010388"/>
                </a:lnTo>
                <a:lnTo>
                  <a:pt x="918297" y="1015358"/>
                </a:lnTo>
                <a:lnTo>
                  <a:pt x="928425" y="1017997"/>
                </a:lnTo>
                <a:lnTo>
                  <a:pt x="936496" y="1018239"/>
                </a:lnTo>
                <a:lnTo>
                  <a:pt x="943118" y="1016020"/>
                </a:lnTo>
                <a:lnTo>
                  <a:pt x="967106" y="977976"/>
                </a:lnTo>
                <a:lnTo>
                  <a:pt x="969845" y="963292"/>
                </a:lnTo>
                <a:lnTo>
                  <a:pt x="969225" y="949905"/>
                </a:lnTo>
                <a:lnTo>
                  <a:pt x="945926" y="909624"/>
                </a:lnTo>
                <a:lnTo>
                  <a:pt x="731494" y="807402"/>
                </a:lnTo>
                <a:lnTo>
                  <a:pt x="712797" y="797181"/>
                </a:lnTo>
                <a:lnTo>
                  <a:pt x="697649" y="789269"/>
                </a:lnTo>
                <a:lnTo>
                  <a:pt x="685472" y="783707"/>
                </a:lnTo>
                <a:lnTo>
                  <a:pt x="675691" y="780537"/>
                </a:lnTo>
                <a:lnTo>
                  <a:pt x="667728" y="779800"/>
                </a:lnTo>
                <a:lnTo>
                  <a:pt x="661009" y="781537"/>
                </a:lnTo>
                <a:lnTo>
                  <a:pt x="635034" y="814048"/>
                </a:lnTo>
                <a:lnTo>
                  <a:pt x="628243" y="840068"/>
                </a:lnTo>
                <a:lnTo>
                  <a:pt x="630497" y="852657"/>
                </a:lnTo>
                <a:lnTo>
                  <a:pt x="657383" y="893785"/>
                </a:lnTo>
                <a:lnTo>
                  <a:pt x="672556" y="907245"/>
                </a:lnTo>
                <a:lnTo>
                  <a:pt x="517563" y="1211110"/>
                </a:lnTo>
                <a:lnTo>
                  <a:pt x="0" y="952322"/>
                </a:lnTo>
                <a:lnTo>
                  <a:pt x="317436" y="0"/>
                </a:lnTo>
                <a:lnTo>
                  <a:pt x="966114" y="313982"/>
                </a:lnTo>
                <a:lnTo>
                  <a:pt x="817753" y="614184"/>
                </a:lnTo>
                <a:lnTo>
                  <a:pt x="796556" y="605289"/>
                </a:lnTo>
                <a:lnTo>
                  <a:pt x="779991" y="598754"/>
                </a:lnTo>
                <a:lnTo>
                  <a:pt x="767255" y="594641"/>
                </a:lnTo>
                <a:lnTo>
                  <a:pt x="757544" y="593011"/>
                </a:lnTo>
                <a:lnTo>
                  <a:pt x="750054" y="593927"/>
                </a:lnTo>
                <a:lnTo>
                  <a:pt x="725178" y="629609"/>
                </a:lnTo>
                <a:lnTo>
                  <a:pt x="721592" y="659026"/>
                </a:lnTo>
                <a:lnTo>
                  <a:pt x="724211" y="671351"/>
                </a:lnTo>
                <a:lnTo>
                  <a:pt x="746756" y="704154"/>
                </a:lnTo>
                <a:lnTo>
                  <a:pt x="962672" y="807402"/>
                </a:lnTo>
                <a:lnTo>
                  <a:pt x="979455" y="816425"/>
                </a:lnTo>
                <a:lnTo>
                  <a:pt x="993047" y="823290"/>
                </a:lnTo>
                <a:lnTo>
                  <a:pt x="1004025" y="827879"/>
                </a:lnTo>
                <a:lnTo>
                  <a:pt x="1012965" y="830076"/>
                </a:lnTo>
                <a:lnTo>
                  <a:pt x="1020445" y="829763"/>
                </a:lnTo>
                <a:lnTo>
                  <a:pt x="1047292" y="801073"/>
                </a:lnTo>
                <a:lnTo>
                  <a:pt x="1058810" y="756810"/>
                </a:lnTo>
                <a:lnTo>
                  <a:pt x="1056230" y="744707"/>
                </a:lnTo>
                <a:lnTo>
                  <a:pt x="1031991" y="710477"/>
                </a:lnTo>
                <a:lnTo>
                  <a:pt x="1018288" y="700678"/>
                </a:lnTo>
                <a:lnTo>
                  <a:pt x="1186942" y="3277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64760" y="2629199"/>
            <a:ext cx="159846" cy="442279"/>
          </a:xfrm>
          <a:custGeom>
            <a:avLst/>
            <a:gdLst/>
            <a:ahLst/>
            <a:cxnLst/>
            <a:rect l="l" t="t" r="r" b="b"/>
            <a:pathLst>
              <a:path w="349885" h="997584">
                <a:moveTo>
                  <a:pt x="38735" y="0"/>
                </a:moveTo>
                <a:lnTo>
                  <a:pt x="349415" y="531228"/>
                </a:lnTo>
                <a:lnTo>
                  <a:pt x="84455" y="720496"/>
                </a:lnTo>
                <a:lnTo>
                  <a:pt x="150698" y="786726"/>
                </a:lnTo>
                <a:lnTo>
                  <a:pt x="0" y="99706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82569" y="2360004"/>
            <a:ext cx="324914" cy="320096"/>
          </a:xfrm>
          <a:custGeom>
            <a:avLst/>
            <a:gdLst/>
            <a:ahLst/>
            <a:cxnLst/>
            <a:rect l="l" t="t" r="r" b="b"/>
            <a:pathLst>
              <a:path w="711200" h="721995">
                <a:moveTo>
                  <a:pt x="270332" y="257060"/>
                </a:moveTo>
                <a:lnTo>
                  <a:pt x="0" y="379793"/>
                </a:lnTo>
                <a:lnTo>
                  <a:pt x="185750" y="628573"/>
                </a:lnTo>
                <a:lnTo>
                  <a:pt x="265366" y="721448"/>
                </a:lnTo>
                <a:lnTo>
                  <a:pt x="552284" y="500862"/>
                </a:lnTo>
                <a:lnTo>
                  <a:pt x="465124" y="414477"/>
                </a:lnTo>
                <a:lnTo>
                  <a:pt x="523751" y="364870"/>
                </a:lnTo>
                <a:lnTo>
                  <a:pt x="384771" y="364870"/>
                </a:lnTo>
                <a:lnTo>
                  <a:pt x="374993" y="353263"/>
                </a:lnTo>
                <a:lnTo>
                  <a:pt x="321754" y="353263"/>
                </a:lnTo>
                <a:lnTo>
                  <a:pt x="270332" y="257060"/>
                </a:lnTo>
                <a:close/>
              </a:path>
              <a:path w="711200" h="721995">
                <a:moveTo>
                  <a:pt x="399707" y="111112"/>
                </a:moveTo>
                <a:lnTo>
                  <a:pt x="359892" y="134340"/>
                </a:lnTo>
                <a:lnTo>
                  <a:pt x="462724" y="321741"/>
                </a:lnTo>
                <a:lnTo>
                  <a:pt x="384771" y="364870"/>
                </a:lnTo>
                <a:lnTo>
                  <a:pt x="523751" y="364870"/>
                </a:lnTo>
                <a:lnTo>
                  <a:pt x="711174" y="206286"/>
                </a:lnTo>
                <a:lnTo>
                  <a:pt x="690106" y="165849"/>
                </a:lnTo>
                <a:lnTo>
                  <a:pt x="427888" y="165849"/>
                </a:lnTo>
                <a:lnTo>
                  <a:pt x="399707" y="111112"/>
                </a:lnTo>
                <a:close/>
              </a:path>
              <a:path w="711200" h="721995">
                <a:moveTo>
                  <a:pt x="358228" y="333362"/>
                </a:moveTo>
                <a:lnTo>
                  <a:pt x="321754" y="353263"/>
                </a:lnTo>
                <a:lnTo>
                  <a:pt x="374993" y="353263"/>
                </a:lnTo>
                <a:lnTo>
                  <a:pt x="358228" y="333362"/>
                </a:lnTo>
                <a:close/>
              </a:path>
              <a:path w="711200" h="721995">
                <a:moveTo>
                  <a:pt x="603694" y="0"/>
                </a:moveTo>
                <a:lnTo>
                  <a:pt x="497547" y="59702"/>
                </a:lnTo>
                <a:lnTo>
                  <a:pt x="529069" y="117754"/>
                </a:lnTo>
                <a:lnTo>
                  <a:pt x="427888" y="165849"/>
                </a:lnTo>
                <a:lnTo>
                  <a:pt x="690106" y="165849"/>
                </a:lnTo>
                <a:lnTo>
                  <a:pt x="603694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482569" y="2360004"/>
            <a:ext cx="324914" cy="320096"/>
          </a:xfrm>
          <a:custGeom>
            <a:avLst/>
            <a:gdLst/>
            <a:ahLst/>
            <a:cxnLst/>
            <a:rect l="l" t="t" r="r" b="b"/>
            <a:pathLst>
              <a:path w="711200" h="721995">
                <a:moveTo>
                  <a:pt x="0" y="379793"/>
                </a:moveTo>
                <a:lnTo>
                  <a:pt x="185750" y="628573"/>
                </a:lnTo>
                <a:lnTo>
                  <a:pt x="265366" y="721448"/>
                </a:lnTo>
                <a:lnTo>
                  <a:pt x="552284" y="500862"/>
                </a:lnTo>
                <a:lnTo>
                  <a:pt x="465124" y="414477"/>
                </a:lnTo>
                <a:lnTo>
                  <a:pt x="711174" y="206286"/>
                </a:lnTo>
                <a:lnTo>
                  <a:pt x="603694" y="0"/>
                </a:lnTo>
                <a:lnTo>
                  <a:pt x="497547" y="59702"/>
                </a:lnTo>
                <a:lnTo>
                  <a:pt x="529069" y="117754"/>
                </a:lnTo>
                <a:lnTo>
                  <a:pt x="427888" y="165849"/>
                </a:lnTo>
                <a:lnTo>
                  <a:pt x="399707" y="111112"/>
                </a:lnTo>
                <a:lnTo>
                  <a:pt x="359892" y="134340"/>
                </a:lnTo>
                <a:lnTo>
                  <a:pt x="462724" y="321741"/>
                </a:lnTo>
                <a:lnTo>
                  <a:pt x="384771" y="364870"/>
                </a:lnTo>
                <a:lnTo>
                  <a:pt x="358228" y="333362"/>
                </a:lnTo>
                <a:lnTo>
                  <a:pt x="321754" y="353263"/>
                </a:lnTo>
                <a:lnTo>
                  <a:pt x="270332" y="257060"/>
                </a:lnTo>
                <a:lnTo>
                  <a:pt x="0" y="37979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46941" y="2444562"/>
            <a:ext cx="220767" cy="235357"/>
          </a:xfrm>
          <a:custGeom>
            <a:avLst/>
            <a:gdLst/>
            <a:ahLst/>
            <a:cxnLst/>
            <a:rect l="l" t="t" r="r" b="b"/>
            <a:pathLst>
              <a:path w="483235" h="530860">
                <a:moveTo>
                  <a:pt x="142633" y="0"/>
                </a:moveTo>
                <a:lnTo>
                  <a:pt x="482625" y="437845"/>
                </a:lnTo>
                <a:lnTo>
                  <a:pt x="376491" y="530720"/>
                </a:lnTo>
                <a:lnTo>
                  <a:pt x="0" y="63017"/>
                </a:lnTo>
                <a:lnTo>
                  <a:pt x="142633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983108" y="2783475"/>
            <a:ext cx="606892" cy="450162"/>
          </a:xfrm>
          <a:custGeom>
            <a:avLst/>
            <a:gdLst/>
            <a:ahLst/>
            <a:cxnLst/>
            <a:rect l="l" t="t" r="r" b="b"/>
            <a:pathLst>
              <a:path w="1328420" h="1015365">
                <a:moveTo>
                  <a:pt x="0" y="0"/>
                </a:moveTo>
                <a:lnTo>
                  <a:pt x="138201" y="138201"/>
                </a:lnTo>
                <a:lnTo>
                  <a:pt x="338582" y="135890"/>
                </a:lnTo>
                <a:lnTo>
                  <a:pt x="1328305" y="10153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57785" y="2669105"/>
            <a:ext cx="209453" cy="194254"/>
          </a:xfrm>
          <a:custGeom>
            <a:avLst/>
            <a:gdLst/>
            <a:ahLst/>
            <a:cxnLst/>
            <a:rect l="l" t="t" r="r" b="b"/>
            <a:pathLst>
              <a:path w="458470" h="438150">
                <a:moveTo>
                  <a:pt x="458355" y="0"/>
                </a:moveTo>
                <a:lnTo>
                  <a:pt x="0" y="4376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55762" y="4698934"/>
            <a:ext cx="203071" cy="179333"/>
          </a:xfrm>
          <a:custGeom>
            <a:avLst/>
            <a:gdLst/>
            <a:ahLst/>
            <a:cxnLst/>
            <a:rect l="l" t="t" r="r" b="b"/>
            <a:pathLst>
              <a:path w="444500" h="404495">
                <a:moveTo>
                  <a:pt x="106743" y="0"/>
                </a:moveTo>
                <a:lnTo>
                  <a:pt x="0" y="256755"/>
                </a:lnTo>
                <a:lnTo>
                  <a:pt x="308673" y="403885"/>
                </a:lnTo>
                <a:lnTo>
                  <a:pt x="444258" y="155778"/>
                </a:lnTo>
                <a:lnTo>
                  <a:pt x="106743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85909" y="4884390"/>
            <a:ext cx="181894" cy="173702"/>
          </a:xfrm>
          <a:custGeom>
            <a:avLst/>
            <a:gdLst/>
            <a:ahLst/>
            <a:cxnLst/>
            <a:rect l="l" t="t" r="r" b="b"/>
            <a:pathLst>
              <a:path w="398145" h="391795">
                <a:moveTo>
                  <a:pt x="279725" y="389187"/>
                </a:moveTo>
                <a:lnTo>
                  <a:pt x="279831" y="389445"/>
                </a:lnTo>
                <a:lnTo>
                  <a:pt x="283447" y="390884"/>
                </a:lnTo>
                <a:lnTo>
                  <a:pt x="284518" y="391266"/>
                </a:lnTo>
                <a:lnTo>
                  <a:pt x="281365" y="389884"/>
                </a:lnTo>
                <a:lnTo>
                  <a:pt x="279725" y="389187"/>
                </a:lnTo>
                <a:close/>
              </a:path>
              <a:path w="398145" h="391795">
                <a:moveTo>
                  <a:pt x="109626" y="0"/>
                </a:moveTo>
                <a:lnTo>
                  <a:pt x="0" y="271183"/>
                </a:lnTo>
                <a:lnTo>
                  <a:pt x="279725" y="389187"/>
                </a:lnTo>
                <a:lnTo>
                  <a:pt x="278738" y="386803"/>
                </a:lnTo>
                <a:lnTo>
                  <a:pt x="279641" y="380855"/>
                </a:lnTo>
                <a:lnTo>
                  <a:pt x="299025" y="331443"/>
                </a:lnTo>
                <a:lnTo>
                  <a:pt x="315242" y="296576"/>
                </a:lnTo>
                <a:lnTo>
                  <a:pt x="333570" y="258905"/>
                </a:lnTo>
                <a:lnTo>
                  <a:pt x="352330" y="221407"/>
                </a:lnTo>
                <a:lnTo>
                  <a:pt x="369845" y="187059"/>
                </a:lnTo>
                <a:lnTo>
                  <a:pt x="398119" y="132689"/>
                </a:lnTo>
                <a:lnTo>
                  <a:pt x="109626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533851" y="5059614"/>
            <a:ext cx="266313" cy="218747"/>
          </a:xfrm>
          <a:custGeom>
            <a:avLst/>
            <a:gdLst/>
            <a:ahLst/>
            <a:cxnLst/>
            <a:rect l="l" t="t" r="r" b="b"/>
            <a:pathLst>
              <a:path w="582929" h="493395">
                <a:moveTo>
                  <a:pt x="147129" y="0"/>
                </a:moveTo>
                <a:lnTo>
                  <a:pt x="0" y="279819"/>
                </a:lnTo>
                <a:lnTo>
                  <a:pt x="438492" y="493306"/>
                </a:lnTo>
                <a:lnTo>
                  <a:pt x="582739" y="216357"/>
                </a:lnTo>
                <a:lnTo>
                  <a:pt x="147129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636649" y="4856249"/>
            <a:ext cx="262542" cy="224095"/>
          </a:xfrm>
          <a:custGeom>
            <a:avLst/>
            <a:gdLst/>
            <a:ahLst/>
            <a:cxnLst/>
            <a:rect l="l" t="t" r="r" b="b"/>
            <a:pathLst>
              <a:path w="574675" h="505459">
                <a:moveTo>
                  <a:pt x="141363" y="0"/>
                </a:moveTo>
                <a:lnTo>
                  <a:pt x="0" y="291363"/>
                </a:lnTo>
                <a:lnTo>
                  <a:pt x="426961" y="504850"/>
                </a:lnTo>
                <a:lnTo>
                  <a:pt x="574090" y="213486"/>
                </a:lnTo>
                <a:lnTo>
                  <a:pt x="141363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897605" y="4975202"/>
            <a:ext cx="229470" cy="207203"/>
          </a:xfrm>
          <a:custGeom>
            <a:avLst/>
            <a:gdLst/>
            <a:ahLst/>
            <a:cxnLst/>
            <a:rect l="l" t="t" r="r" b="b"/>
            <a:pathLst>
              <a:path w="502284" h="467359">
                <a:moveTo>
                  <a:pt x="135597" y="0"/>
                </a:moveTo>
                <a:lnTo>
                  <a:pt x="0" y="291363"/>
                </a:lnTo>
                <a:lnTo>
                  <a:pt x="363499" y="467334"/>
                </a:lnTo>
                <a:lnTo>
                  <a:pt x="501967" y="181737"/>
                </a:lnTo>
                <a:lnTo>
                  <a:pt x="135597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802718" y="5184954"/>
            <a:ext cx="224248" cy="201010"/>
          </a:xfrm>
          <a:custGeom>
            <a:avLst/>
            <a:gdLst/>
            <a:ahLst/>
            <a:cxnLst/>
            <a:rect l="l" t="t" r="r" b="b"/>
            <a:pathLst>
              <a:path w="490855" h="453390">
                <a:moveTo>
                  <a:pt x="138468" y="0"/>
                </a:moveTo>
                <a:lnTo>
                  <a:pt x="0" y="282714"/>
                </a:lnTo>
                <a:lnTo>
                  <a:pt x="351955" y="452920"/>
                </a:lnTo>
                <a:lnTo>
                  <a:pt x="490423" y="164426"/>
                </a:lnTo>
                <a:lnTo>
                  <a:pt x="138468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207289" y="5379317"/>
            <a:ext cx="403531" cy="295603"/>
          </a:xfrm>
          <a:custGeom>
            <a:avLst/>
            <a:gdLst/>
            <a:ahLst/>
            <a:cxnLst/>
            <a:rect l="l" t="t" r="r" b="b"/>
            <a:pathLst>
              <a:path w="883284" h="666750">
                <a:moveTo>
                  <a:pt x="158673" y="0"/>
                </a:moveTo>
                <a:lnTo>
                  <a:pt x="0" y="308686"/>
                </a:lnTo>
                <a:lnTo>
                  <a:pt x="729881" y="666407"/>
                </a:lnTo>
                <a:lnTo>
                  <a:pt x="882776" y="357720"/>
                </a:lnTo>
                <a:lnTo>
                  <a:pt x="158673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19318" y="5133752"/>
            <a:ext cx="411364" cy="328824"/>
          </a:xfrm>
          <a:custGeom>
            <a:avLst/>
            <a:gdLst/>
            <a:ahLst/>
            <a:cxnLst/>
            <a:rect l="l" t="t" r="r" b="b"/>
            <a:pathLst>
              <a:path w="900430" h="741679">
                <a:moveTo>
                  <a:pt x="184632" y="0"/>
                </a:moveTo>
                <a:lnTo>
                  <a:pt x="0" y="375030"/>
                </a:lnTo>
                <a:lnTo>
                  <a:pt x="732751" y="741413"/>
                </a:lnTo>
                <a:lnTo>
                  <a:pt x="900074" y="346189"/>
                </a:lnTo>
                <a:lnTo>
                  <a:pt x="184632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10832" y="5039983"/>
            <a:ext cx="389606" cy="246055"/>
          </a:xfrm>
          <a:custGeom>
            <a:avLst/>
            <a:gdLst/>
            <a:ahLst/>
            <a:cxnLst/>
            <a:rect l="l" t="t" r="r" b="b"/>
            <a:pathLst>
              <a:path w="852805" h="554990">
                <a:moveTo>
                  <a:pt x="83515" y="0"/>
                </a:moveTo>
                <a:lnTo>
                  <a:pt x="0" y="179692"/>
                </a:lnTo>
                <a:lnTo>
                  <a:pt x="771880" y="554799"/>
                </a:lnTo>
                <a:lnTo>
                  <a:pt x="852665" y="358622"/>
                </a:lnTo>
                <a:lnTo>
                  <a:pt x="83515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57699" y="4964923"/>
            <a:ext cx="367849" cy="216213"/>
          </a:xfrm>
          <a:custGeom>
            <a:avLst/>
            <a:gdLst/>
            <a:ahLst/>
            <a:cxnLst/>
            <a:rect l="l" t="t" r="r" b="b"/>
            <a:pathLst>
              <a:path w="805180" h="487679">
                <a:moveTo>
                  <a:pt x="51930" y="0"/>
                </a:moveTo>
                <a:lnTo>
                  <a:pt x="0" y="126936"/>
                </a:lnTo>
                <a:lnTo>
                  <a:pt x="755840" y="487540"/>
                </a:lnTo>
                <a:lnTo>
                  <a:pt x="804875" y="360616"/>
                </a:lnTo>
                <a:lnTo>
                  <a:pt x="51930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677805" y="5209212"/>
            <a:ext cx="232081" cy="341492"/>
          </a:xfrm>
          <a:custGeom>
            <a:avLst/>
            <a:gdLst/>
            <a:ahLst/>
            <a:cxnLst/>
            <a:rect l="l" t="t" r="r" b="b"/>
            <a:pathLst>
              <a:path w="508000" h="770254">
                <a:moveTo>
                  <a:pt x="28841" y="551002"/>
                </a:moveTo>
                <a:lnTo>
                  <a:pt x="0" y="628904"/>
                </a:lnTo>
                <a:lnTo>
                  <a:pt x="60566" y="677938"/>
                </a:lnTo>
                <a:lnTo>
                  <a:pt x="228066" y="744562"/>
                </a:lnTo>
                <a:lnTo>
                  <a:pt x="297129" y="770255"/>
                </a:lnTo>
                <a:lnTo>
                  <a:pt x="326770" y="704075"/>
                </a:lnTo>
                <a:lnTo>
                  <a:pt x="283743" y="681291"/>
                </a:lnTo>
                <a:lnTo>
                  <a:pt x="326586" y="588505"/>
                </a:lnTo>
                <a:lnTo>
                  <a:pt x="103835" y="588505"/>
                </a:lnTo>
                <a:lnTo>
                  <a:pt x="28841" y="551002"/>
                </a:lnTo>
                <a:close/>
              </a:path>
              <a:path w="508000" h="770254">
                <a:moveTo>
                  <a:pt x="138468" y="178854"/>
                </a:moveTo>
                <a:lnTo>
                  <a:pt x="118262" y="222123"/>
                </a:lnTo>
                <a:lnTo>
                  <a:pt x="147078" y="311785"/>
                </a:lnTo>
                <a:lnTo>
                  <a:pt x="205295" y="342150"/>
                </a:lnTo>
                <a:lnTo>
                  <a:pt x="103835" y="588505"/>
                </a:lnTo>
                <a:lnTo>
                  <a:pt x="326586" y="588505"/>
                </a:lnTo>
                <a:lnTo>
                  <a:pt x="455790" y="308686"/>
                </a:lnTo>
                <a:lnTo>
                  <a:pt x="438492" y="274053"/>
                </a:lnTo>
                <a:lnTo>
                  <a:pt x="464955" y="215607"/>
                </a:lnTo>
                <a:lnTo>
                  <a:pt x="212877" y="215607"/>
                </a:lnTo>
                <a:lnTo>
                  <a:pt x="138468" y="178854"/>
                </a:lnTo>
                <a:close/>
              </a:path>
              <a:path w="508000" h="770254">
                <a:moveTo>
                  <a:pt x="395223" y="0"/>
                </a:moveTo>
                <a:lnTo>
                  <a:pt x="288467" y="11531"/>
                </a:lnTo>
                <a:lnTo>
                  <a:pt x="212877" y="215607"/>
                </a:lnTo>
                <a:lnTo>
                  <a:pt x="464955" y="215607"/>
                </a:lnTo>
                <a:lnTo>
                  <a:pt x="507720" y="121158"/>
                </a:lnTo>
                <a:lnTo>
                  <a:pt x="461568" y="43268"/>
                </a:lnTo>
                <a:lnTo>
                  <a:pt x="395223" y="0"/>
                </a:lnTo>
                <a:close/>
              </a:path>
            </a:pathLst>
          </a:custGeom>
          <a:solidFill>
            <a:srgbClr val="EA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677805" y="5209212"/>
            <a:ext cx="232081" cy="341492"/>
          </a:xfrm>
          <a:custGeom>
            <a:avLst/>
            <a:gdLst/>
            <a:ahLst/>
            <a:cxnLst/>
            <a:rect l="l" t="t" r="r" b="b"/>
            <a:pathLst>
              <a:path w="508000" h="770254">
                <a:moveTo>
                  <a:pt x="28841" y="551002"/>
                </a:moveTo>
                <a:lnTo>
                  <a:pt x="103835" y="588505"/>
                </a:lnTo>
                <a:lnTo>
                  <a:pt x="205295" y="342150"/>
                </a:lnTo>
                <a:lnTo>
                  <a:pt x="147078" y="311785"/>
                </a:lnTo>
                <a:lnTo>
                  <a:pt x="118262" y="222123"/>
                </a:lnTo>
                <a:lnTo>
                  <a:pt x="138468" y="178854"/>
                </a:lnTo>
                <a:lnTo>
                  <a:pt x="212877" y="215607"/>
                </a:lnTo>
                <a:lnTo>
                  <a:pt x="288467" y="11531"/>
                </a:lnTo>
                <a:lnTo>
                  <a:pt x="395223" y="0"/>
                </a:lnTo>
                <a:lnTo>
                  <a:pt x="461568" y="43268"/>
                </a:lnTo>
                <a:lnTo>
                  <a:pt x="507720" y="121158"/>
                </a:lnTo>
                <a:lnTo>
                  <a:pt x="438492" y="274053"/>
                </a:lnTo>
                <a:lnTo>
                  <a:pt x="455790" y="308686"/>
                </a:lnTo>
                <a:lnTo>
                  <a:pt x="283743" y="681291"/>
                </a:lnTo>
                <a:lnTo>
                  <a:pt x="326770" y="704075"/>
                </a:lnTo>
                <a:lnTo>
                  <a:pt x="297129" y="770255"/>
                </a:lnTo>
                <a:lnTo>
                  <a:pt x="228066" y="744562"/>
                </a:lnTo>
                <a:lnTo>
                  <a:pt x="60566" y="677938"/>
                </a:lnTo>
                <a:lnTo>
                  <a:pt x="0" y="628904"/>
                </a:lnTo>
                <a:lnTo>
                  <a:pt x="28841" y="55100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953122" y="4809215"/>
            <a:ext cx="563957" cy="870763"/>
          </a:xfrm>
          <a:custGeom>
            <a:avLst/>
            <a:gdLst/>
            <a:ahLst/>
            <a:cxnLst/>
            <a:rect l="l" t="t" r="r" b="b"/>
            <a:pathLst>
              <a:path w="1234440" h="1964054">
                <a:moveTo>
                  <a:pt x="859907" y="0"/>
                </a:moveTo>
                <a:lnTo>
                  <a:pt x="809461" y="8496"/>
                </a:lnTo>
                <a:lnTo>
                  <a:pt x="773250" y="26181"/>
                </a:lnTo>
                <a:lnTo>
                  <a:pt x="588162" y="259588"/>
                </a:lnTo>
                <a:lnTo>
                  <a:pt x="474955" y="433920"/>
                </a:lnTo>
                <a:lnTo>
                  <a:pt x="450759" y="471783"/>
                </a:lnTo>
                <a:lnTo>
                  <a:pt x="430340" y="505612"/>
                </a:lnTo>
                <a:lnTo>
                  <a:pt x="421246" y="524358"/>
                </a:lnTo>
                <a:lnTo>
                  <a:pt x="418224" y="530794"/>
                </a:lnTo>
                <a:lnTo>
                  <a:pt x="395867" y="576232"/>
                </a:lnTo>
                <a:lnTo>
                  <a:pt x="359372" y="649395"/>
                </a:lnTo>
                <a:lnTo>
                  <a:pt x="219798" y="927252"/>
                </a:lnTo>
                <a:lnTo>
                  <a:pt x="288861" y="956031"/>
                </a:lnTo>
                <a:lnTo>
                  <a:pt x="0" y="1836598"/>
                </a:lnTo>
                <a:lnTo>
                  <a:pt x="453085" y="1963801"/>
                </a:lnTo>
                <a:lnTo>
                  <a:pt x="548284" y="1758975"/>
                </a:lnTo>
                <a:lnTo>
                  <a:pt x="522312" y="1730121"/>
                </a:lnTo>
                <a:lnTo>
                  <a:pt x="545388" y="1672425"/>
                </a:lnTo>
                <a:lnTo>
                  <a:pt x="496354" y="1640688"/>
                </a:lnTo>
                <a:lnTo>
                  <a:pt x="562711" y="1329131"/>
                </a:lnTo>
                <a:lnTo>
                  <a:pt x="966664" y="1329131"/>
                </a:lnTo>
                <a:lnTo>
                  <a:pt x="972350" y="1308925"/>
                </a:lnTo>
                <a:lnTo>
                  <a:pt x="767537" y="1239698"/>
                </a:lnTo>
                <a:lnTo>
                  <a:pt x="813688" y="1132954"/>
                </a:lnTo>
                <a:lnTo>
                  <a:pt x="533857" y="1043534"/>
                </a:lnTo>
                <a:lnTo>
                  <a:pt x="634822" y="902170"/>
                </a:lnTo>
                <a:lnTo>
                  <a:pt x="937175" y="902170"/>
                </a:lnTo>
                <a:lnTo>
                  <a:pt x="914666" y="884860"/>
                </a:lnTo>
                <a:lnTo>
                  <a:pt x="957085" y="827164"/>
                </a:lnTo>
                <a:lnTo>
                  <a:pt x="678103" y="827164"/>
                </a:lnTo>
                <a:lnTo>
                  <a:pt x="608863" y="766572"/>
                </a:lnTo>
                <a:lnTo>
                  <a:pt x="790613" y="547319"/>
                </a:lnTo>
                <a:lnTo>
                  <a:pt x="1062402" y="547319"/>
                </a:lnTo>
                <a:lnTo>
                  <a:pt x="1234224" y="424612"/>
                </a:lnTo>
                <a:lnTo>
                  <a:pt x="928814" y="29527"/>
                </a:lnTo>
                <a:lnTo>
                  <a:pt x="890080" y="6348"/>
                </a:lnTo>
                <a:lnTo>
                  <a:pt x="871576" y="1207"/>
                </a:lnTo>
                <a:lnTo>
                  <a:pt x="859907" y="0"/>
                </a:lnTo>
                <a:close/>
              </a:path>
              <a:path w="1234440" h="1964054">
                <a:moveTo>
                  <a:pt x="966664" y="1329131"/>
                </a:moveTo>
                <a:lnTo>
                  <a:pt x="562711" y="1329131"/>
                </a:lnTo>
                <a:lnTo>
                  <a:pt x="936396" y="1436700"/>
                </a:lnTo>
                <a:lnTo>
                  <a:pt x="966664" y="1329131"/>
                </a:lnTo>
                <a:close/>
              </a:path>
              <a:path w="1234440" h="1964054">
                <a:moveTo>
                  <a:pt x="883647" y="1000252"/>
                </a:moveTo>
                <a:lnTo>
                  <a:pt x="773303" y="1000252"/>
                </a:lnTo>
                <a:lnTo>
                  <a:pt x="842543" y="1052170"/>
                </a:lnTo>
                <a:lnTo>
                  <a:pt x="883647" y="1000252"/>
                </a:lnTo>
                <a:close/>
              </a:path>
              <a:path w="1234440" h="1964054">
                <a:moveTo>
                  <a:pt x="937175" y="902170"/>
                </a:moveTo>
                <a:lnTo>
                  <a:pt x="634822" y="902170"/>
                </a:lnTo>
                <a:lnTo>
                  <a:pt x="692518" y="939673"/>
                </a:lnTo>
                <a:lnTo>
                  <a:pt x="666559" y="971398"/>
                </a:lnTo>
                <a:lnTo>
                  <a:pt x="753110" y="1034872"/>
                </a:lnTo>
                <a:lnTo>
                  <a:pt x="773303" y="1000252"/>
                </a:lnTo>
                <a:lnTo>
                  <a:pt x="883647" y="1000252"/>
                </a:lnTo>
                <a:lnTo>
                  <a:pt x="952169" y="913701"/>
                </a:lnTo>
                <a:lnTo>
                  <a:pt x="937175" y="902170"/>
                </a:lnTo>
                <a:close/>
              </a:path>
              <a:path w="1234440" h="1964054">
                <a:moveTo>
                  <a:pt x="819975" y="662241"/>
                </a:moveTo>
                <a:lnTo>
                  <a:pt x="678103" y="827164"/>
                </a:lnTo>
                <a:lnTo>
                  <a:pt x="957085" y="827164"/>
                </a:lnTo>
                <a:lnTo>
                  <a:pt x="986777" y="786778"/>
                </a:lnTo>
                <a:lnTo>
                  <a:pt x="819975" y="662241"/>
                </a:lnTo>
                <a:close/>
              </a:path>
              <a:path w="1234440" h="1964054">
                <a:moveTo>
                  <a:pt x="1062402" y="547319"/>
                </a:moveTo>
                <a:lnTo>
                  <a:pt x="790613" y="547319"/>
                </a:lnTo>
                <a:lnTo>
                  <a:pt x="929081" y="642531"/>
                </a:lnTo>
                <a:lnTo>
                  <a:pt x="1062402" y="547319"/>
                </a:lnTo>
                <a:close/>
              </a:path>
            </a:pathLst>
          </a:custGeom>
          <a:solidFill>
            <a:srgbClr val="ED4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953122" y="4809215"/>
            <a:ext cx="563957" cy="870763"/>
          </a:xfrm>
          <a:custGeom>
            <a:avLst/>
            <a:gdLst/>
            <a:ahLst/>
            <a:cxnLst/>
            <a:rect l="l" t="t" r="r" b="b"/>
            <a:pathLst>
              <a:path w="1234440" h="1964054">
                <a:moveTo>
                  <a:pt x="0" y="1836598"/>
                </a:moveTo>
                <a:lnTo>
                  <a:pt x="453085" y="1963801"/>
                </a:lnTo>
                <a:lnTo>
                  <a:pt x="548284" y="1758975"/>
                </a:lnTo>
                <a:lnTo>
                  <a:pt x="522312" y="1730121"/>
                </a:lnTo>
                <a:lnTo>
                  <a:pt x="545388" y="1672425"/>
                </a:lnTo>
                <a:lnTo>
                  <a:pt x="496354" y="1640688"/>
                </a:lnTo>
                <a:lnTo>
                  <a:pt x="562711" y="1329131"/>
                </a:lnTo>
                <a:lnTo>
                  <a:pt x="936396" y="1436700"/>
                </a:lnTo>
                <a:lnTo>
                  <a:pt x="972350" y="1308925"/>
                </a:lnTo>
                <a:lnTo>
                  <a:pt x="767537" y="1239698"/>
                </a:lnTo>
                <a:lnTo>
                  <a:pt x="813688" y="1132954"/>
                </a:lnTo>
                <a:lnTo>
                  <a:pt x="533857" y="1043534"/>
                </a:lnTo>
                <a:lnTo>
                  <a:pt x="634822" y="902170"/>
                </a:lnTo>
                <a:lnTo>
                  <a:pt x="692518" y="939673"/>
                </a:lnTo>
                <a:lnTo>
                  <a:pt x="666559" y="971398"/>
                </a:lnTo>
                <a:lnTo>
                  <a:pt x="753110" y="1034872"/>
                </a:lnTo>
                <a:lnTo>
                  <a:pt x="773303" y="1000252"/>
                </a:lnTo>
                <a:lnTo>
                  <a:pt x="842543" y="1052170"/>
                </a:lnTo>
                <a:lnTo>
                  <a:pt x="952169" y="913701"/>
                </a:lnTo>
                <a:lnTo>
                  <a:pt x="914666" y="884860"/>
                </a:lnTo>
                <a:lnTo>
                  <a:pt x="986777" y="786778"/>
                </a:lnTo>
                <a:lnTo>
                  <a:pt x="819975" y="662241"/>
                </a:lnTo>
                <a:lnTo>
                  <a:pt x="678103" y="827164"/>
                </a:lnTo>
                <a:lnTo>
                  <a:pt x="608863" y="766572"/>
                </a:lnTo>
                <a:lnTo>
                  <a:pt x="790613" y="547319"/>
                </a:lnTo>
                <a:lnTo>
                  <a:pt x="929081" y="642531"/>
                </a:lnTo>
                <a:lnTo>
                  <a:pt x="1234224" y="424612"/>
                </a:lnTo>
                <a:lnTo>
                  <a:pt x="928814" y="29527"/>
                </a:lnTo>
                <a:lnTo>
                  <a:pt x="890080" y="6348"/>
                </a:lnTo>
                <a:lnTo>
                  <a:pt x="859907" y="0"/>
                </a:lnTo>
                <a:lnTo>
                  <a:pt x="842425" y="431"/>
                </a:lnTo>
                <a:lnTo>
                  <a:pt x="795077" y="14475"/>
                </a:lnTo>
                <a:lnTo>
                  <a:pt x="588162" y="259588"/>
                </a:lnTo>
                <a:lnTo>
                  <a:pt x="565999" y="293650"/>
                </a:lnTo>
                <a:lnTo>
                  <a:pt x="528164" y="351822"/>
                </a:lnTo>
                <a:lnTo>
                  <a:pt x="498150" y="398049"/>
                </a:lnTo>
                <a:lnTo>
                  <a:pt x="474955" y="433920"/>
                </a:lnTo>
                <a:lnTo>
                  <a:pt x="450759" y="471783"/>
                </a:lnTo>
                <a:lnTo>
                  <a:pt x="430340" y="505612"/>
                </a:lnTo>
                <a:lnTo>
                  <a:pt x="421246" y="524358"/>
                </a:lnTo>
                <a:lnTo>
                  <a:pt x="418224" y="530794"/>
                </a:lnTo>
                <a:lnTo>
                  <a:pt x="395867" y="576232"/>
                </a:lnTo>
                <a:lnTo>
                  <a:pt x="372648" y="622836"/>
                </a:lnTo>
                <a:lnTo>
                  <a:pt x="345355" y="677396"/>
                </a:lnTo>
                <a:lnTo>
                  <a:pt x="316198" y="735544"/>
                </a:lnTo>
                <a:lnTo>
                  <a:pt x="287387" y="792913"/>
                </a:lnTo>
                <a:lnTo>
                  <a:pt x="261132" y="845136"/>
                </a:lnTo>
                <a:lnTo>
                  <a:pt x="239642" y="887845"/>
                </a:lnTo>
                <a:lnTo>
                  <a:pt x="221177" y="924516"/>
                </a:lnTo>
                <a:lnTo>
                  <a:pt x="219798" y="927252"/>
                </a:lnTo>
                <a:lnTo>
                  <a:pt x="288861" y="956031"/>
                </a:lnTo>
                <a:lnTo>
                  <a:pt x="0" y="183659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35231" y="5035497"/>
            <a:ext cx="608923" cy="791654"/>
          </a:xfrm>
          <a:custGeom>
            <a:avLst/>
            <a:gdLst/>
            <a:ahLst/>
            <a:cxnLst/>
            <a:rect l="l" t="t" r="r" b="b"/>
            <a:pathLst>
              <a:path w="1332865" h="1785619">
                <a:moveTo>
                  <a:pt x="118287" y="1245679"/>
                </a:moveTo>
                <a:lnTo>
                  <a:pt x="69253" y="1323530"/>
                </a:lnTo>
                <a:lnTo>
                  <a:pt x="150025" y="1375460"/>
                </a:lnTo>
                <a:lnTo>
                  <a:pt x="0" y="1539887"/>
                </a:lnTo>
                <a:lnTo>
                  <a:pt x="357733" y="1785099"/>
                </a:lnTo>
                <a:lnTo>
                  <a:pt x="701039" y="1441805"/>
                </a:lnTo>
                <a:lnTo>
                  <a:pt x="680834" y="1384109"/>
                </a:lnTo>
                <a:lnTo>
                  <a:pt x="762163" y="1312024"/>
                </a:lnTo>
                <a:lnTo>
                  <a:pt x="314451" y="1312024"/>
                </a:lnTo>
                <a:lnTo>
                  <a:pt x="298592" y="1303375"/>
                </a:lnTo>
                <a:lnTo>
                  <a:pt x="219252" y="1303375"/>
                </a:lnTo>
                <a:lnTo>
                  <a:pt x="118287" y="1245679"/>
                </a:lnTo>
                <a:close/>
              </a:path>
              <a:path w="1332865" h="1785619">
                <a:moveTo>
                  <a:pt x="415429" y="1193749"/>
                </a:moveTo>
                <a:lnTo>
                  <a:pt x="314451" y="1312024"/>
                </a:lnTo>
                <a:lnTo>
                  <a:pt x="762163" y="1312024"/>
                </a:lnTo>
                <a:lnTo>
                  <a:pt x="807770" y="1271600"/>
                </a:lnTo>
                <a:lnTo>
                  <a:pt x="886527" y="1271600"/>
                </a:lnTo>
                <a:lnTo>
                  <a:pt x="942261" y="1225486"/>
                </a:lnTo>
                <a:lnTo>
                  <a:pt x="447154" y="1225486"/>
                </a:lnTo>
                <a:lnTo>
                  <a:pt x="415429" y="1193749"/>
                </a:lnTo>
                <a:close/>
              </a:path>
              <a:path w="1332865" h="1785619">
                <a:moveTo>
                  <a:pt x="250990" y="1277416"/>
                </a:moveTo>
                <a:lnTo>
                  <a:pt x="219252" y="1303375"/>
                </a:lnTo>
                <a:lnTo>
                  <a:pt x="298592" y="1303375"/>
                </a:lnTo>
                <a:lnTo>
                  <a:pt x="250990" y="1277416"/>
                </a:lnTo>
                <a:close/>
              </a:path>
              <a:path w="1332865" h="1785619">
                <a:moveTo>
                  <a:pt x="886527" y="1271600"/>
                </a:moveTo>
                <a:lnTo>
                  <a:pt x="807770" y="1271600"/>
                </a:lnTo>
                <a:lnTo>
                  <a:pt x="848169" y="1303337"/>
                </a:lnTo>
                <a:lnTo>
                  <a:pt x="886527" y="1271600"/>
                </a:lnTo>
                <a:close/>
              </a:path>
              <a:path w="1332865" h="1785619">
                <a:moveTo>
                  <a:pt x="398119" y="1035088"/>
                </a:moveTo>
                <a:lnTo>
                  <a:pt x="351955" y="1075474"/>
                </a:lnTo>
                <a:lnTo>
                  <a:pt x="481787" y="1179322"/>
                </a:lnTo>
                <a:lnTo>
                  <a:pt x="447154" y="1225486"/>
                </a:lnTo>
                <a:lnTo>
                  <a:pt x="942261" y="1225486"/>
                </a:lnTo>
                <a:lnTo>
                  <a:pt x="1120085" y="1078357"/>
                </a:lnTo>
                <a:lnTo>
                  <a:pt x="458711" y="1078357"/>
                </a:lnTo>
                <a:lnTo>
                  <a:pt x="398119" y="1035088"/>
                </a:lnTo>
                <a:close/>
              </a:path>
              <a:path w="1332865" h="1785619">
                <a:moveTo>
                  <a:pt x="539483" y="775449"/>
                </a:moveTo>
                <a:lnTo>
                  <a:pt x="377926" y="939888"/>
                </a:lnTo>
                <a:lnTo>
                  <a:pt x="493318" y="1043736"/>
                </a:lnTo>
                <a:lnTo>
                  <a:pt x="458711" y="1078357"/>
                </a:lnTo>
                <a:lnTo>
                  <a:pt x="1120085" y="1078357"/>
                </a:lnTo>
                <a:lnTo>
                  <a:pt x="1332814" y="902347"/>
                </a:lnTo>
                <a:lnTo>
                  <a:pt x="1309221" y="870648"/>
                </a:lnTo>
                <a:lnTo>
                  <a:pt x="620255" y="870648"/>
                </a:lnTo>
                <a:lnTo>
                  <a:pt x="539483" y="775449"/>
                </a:lnTo>
                <a:close/>
              </a:path>
              <a:path w="1332865" h="1785619">
                <a:moveTo>
                  <a:pt x="1103101" y="593699"/>
                </a:moveTo>
                <a:lnTo>
                  <a:pt x="796239" y="593699"/>
                </a:lnTo>
                <a:lnTo>
                  <a:pt x="855471" y="675741"/>
                </a:lnTo>
                <a:lnTo>
                  <a:pt x="620255" y="870648"/>
                </a:lnTo>
                <a:lnTo>
                  <a:pt x="1309221" y="870648"/>
                </a:lnTo>
                <a:lnTo>
                  <a:pt x="1103101" y="593699"/>
                </a:lnTo>
                <a:close/>
              </a:path>
              <a:path w="1332865" h="1785619">
                <a:moveTo>
                  <a:pt x="664675" y="4620"/>
                </a:moveTo>
                <a:lnTo>
                  <a:pt x="403885" y="204254"/>
                </a:lnTo>
                <a:lnTo>
                  <a:pt x="470242" y="282143"/>
                </a:lnTo>
                <a:lnTo>
                  <a:pt x="421208" y="339839"/>
                </a:lnTo>
                <a:lnTo>
                  <a:pt x="712571" y="674471"/>
                </a:lnTo>
                <a:lnTo>
                  <a:pt x="796239" y="593699"/>
                </a:lnTo>
                <a:lnTo>
                  <a:pt x="1103101" y="593699"/>
                </a:lnTo>
                <a:lnTo>
                  <a:pt x="664675" y="4620"/>
                </a:lnTo>
                <a:close/>
              </a:path>
              <a:path w="1332865" h="1785619">
                <a:moveTo>
                  <a:pt x="670712" y="0"/>
                </a:moveTo>
                <a:lnTo>
                  <a:pt x="663117" y="2527"/>
                </a:lnTo>
                <a:lnTo>
                  <a:pt x="664675" y="4620"/>
                </a:lnTo>
                <a:lnTo>
                  <a:pt x="670712" y="0"/>
                </a:lnTo>
                <a:close/>
              </a:path>
            </a:pathLst>
          </a:custGeom>
          <a:solidFill>
            <a:srgbClr val="ED44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235231" y="5035497"/>
            <a:ext cx="608923" cy="791654"/>
          </a:xfrm>
          <a:custGeom>
            <a:avLst/>
            <a:gdLst/>
            <a:ahLst/>
            <a:cxnLst/>
            <a:rect l="l" t="t" r="r" b="b"/>
            <a:pathLst>
              <a:path w="1332865" h="1785619">
                <a:moveTo>
                  <a:pt x="670712" y="0"/>
                </a:moveTo>
                <a:lnTo>
                  <a:pt x="403885" y="204254"/>
                </a:lnTo>
                <a:lnTo>
                  <a:pt x="470242" y="282143"/>
                </a:lnTo>
                <a:lnTo>
                  <a:pt x="421208" y="339839"/>
                </a:lnTo>
                <a:lnTo>
                  <a:pt x="712571" y="674471"/>
                </a:lnTo>
                <a:lnTo>
                  <a:pt x="796239" y="593699"/>
                </a:lnTo>
                <a:lnTo>
                  <a:pt x="855471" y="675741"/>
                </a:lnTo>
                <a:lnTo>
                  <a:pt x="620255" y="870648"/>
                </a:lnTo>
                <a:lnTo>
                  <a:pt x="539483" y="775449"/>
                </a:lnTo>
                <a:lnTo>
                  <a:pt x="377926" y="939888"/>
                </a:lnTo>
                <a:lnTo>
                  <a:pt x="493318" y="1043736"/>
                </a:lnTo>
                <a:lnTo>
                  <a:pt x="458711" y="1078357"/>
                </a:lnTo>
                <a:lnTo>
                  <a:pt x="398119" y="1035088"/>
                </a:lnTo>
                <a:lnTo>
                  <a:pt x="351955" y="1075474"/>
                </a:lnTo>
                <a:lnTo>
                  <a:pt x="481787" y="1179322"/>
                </a:lnTo>
                <a:lnTo>
                  <a:pt x="447154" y="1225486"/>
                </a:lnTo>
                <a:lnTo>
                  <a:pt x="415429" y="1193749"/>
                </a:lnTo>
                <a:lnTo>
                  <a:pt x="314451" y="1312024"/>
                </a:lnTo>
                <a:lnTo>
                  <a:pt x="250990" y="1277416"/>
                </a:lnTo>
                <a:lnTo>
                  <a:pt x="219252" y="1303375"/>
                </a:lnTo>
                <a:lnTo>
                  <a:pt x="118287" y="1245679"/>
                </a:lnTo>
                <a:lnTo>
                  <a:pt x="69253" y="1323530"/>
                </a:lnTo>
                <a:lnTo>
                  <a:pt x="150025" y="1375460"/>
                </a:lnTo>
                <a:lnTo>
                  <a:pt x="0" y="1539887"/>
                </a:lnTo>
                <a:lnTo>
                  <a:pt x="357733" y="1785099"/>
                </a:lnTo>
                <a:lnTo>
                  <a:pt x="701039" y="1441805"/>
                </a:lnTo>
                <a:lnTo>
                  <a:pt x="680834" y="1384109"/>
                </a:lnTo>
                <a:lnTo>
                  <a:pt x="807770" y="1271600"/>
                </a:lnTo>
                <a:lnTo>
                  <a:pt x="848169" y="1303337"/>
                </a:lnTo>
                <a:lnTo>
                  <a:pt x="1332814" y="902347"/>
                </a:lnTo>
                <a:lnTo>
                  <a:pt x="663117" y="252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16628" y="4209576"/>
            <a:ext cx="364948" cy="312777"/>
          </a:xfrm>
          <a:custGeom>
            <a:avLst/>
            <a:gdLst/>
            <a:ahLst/>
            <a:cxnLst/>
            <a:rect l="l" t="t" r="r" b="b"/>
            <a:pathLst>
              <a:path w="798829" h="705484">
                <a:moveTo>
                  <a:pt x="216867" y="0"/>
                </a:moveTo>
                <a:lnTo>
                  <a:pt x="177837" y="3471"/>
                </a:lnTo>
                <a:lnTo>
                  <a:pt x="133248" y="16841"/>
                </a:lnTo>
                <a:lnTo>
                  <a:pt x="102340" y="45841"/>
                </a:lnTo>
                <a:lnTo>
                  <a:pt x="0" y="548782"/>
                </a:lnTo>
                <a:lnTo>
                  <a:pt x="667334" y="705424"/>
                </a:lnTo>
                <a:lnTo>
                  <a:pt x="685088" y="628551"/>
                </a:lnTo>
                <a:lnTo>
                  <a:pt x="764627" y="628551"/>
                </a:lnTo>
                <a:lnTo>
                  <a:pt x="797575" y="458040"/>
                </a:lnTo>
                <a:lnTo>
                  <a:pt x="798228" y="452379"/>
                </a:lnTo>
                <a:lnTo>
                  <a:pt x="798480" y="442021"/>
                </a:lnTo>
                <a:lnTo>
                  <a:pt x="797220" y="428033"/>
                </a:lnTo>
                <a:lnTo>
                  <a:pt x="780511" y="387186"/>
                </a:lnTo>
                <a:lnTo>
                  <a:pt x="746344" y="368712"/>
                </a:lnTo>
                <a:lnTo>
                  <a:pt x="707297" y="358224"/>
                </a:lnTo>
                <a:lnTo>
                  <a:pt x="657366" y="346921"/>
                </a:lnTo>
                <a:lnTo>
                  <a:pt x="638399" y="342396"/>
                </a:lnTo>
                <a:lnTo>
                  <a:pt x="593325" y="322449"/>
                </a:lnTo>
                <a:lnTo>
                  <a:pt x="564426" y="295192"/>
                </a:lnTo>
                <a:lnTo>
                  <a:pt x="540416" y="254960"/>
                </a:lnTo>
                <a:lnTo>
                  <a:pt x="535486" y="245277"/>
                </a:lnTo>
                <a:lnTo>
                  <a:pt x="530528" y="236064"/>
                </a:lnTo>
                <a:lnTo>
                  <a:pt x="509704" y="195217"/>
                </a:lnTo>
                <a:lnTo>
                  <a:pt x="491308" y="157106"/>
                </a:lnTo>
                <a:lnTo>
                  <a:pt x="484963" y="144116"/>
                </a:lnTo>
                <a:lnTo>
                  <a:pt x="466123" y="107276"/>
                </a:lnTo>
                <a:lnTo>
                  <a:pt x="443063" y="71768"/>
                </a:lnTo>
                <a:lnTo>
                  <a:pt x="405165" y="47667"/>
                </a:lnTo>
                <a:lnTo>
                  <a:pt x="366226" y="31630"/>
                </a:lnTo>
                <a:lnTo>
                  <a:pt x="323731" y="18085"/>
                </a:lnTo>
                <a:lnTo>
                  <a:pt x="282595" y="7704"/>
                </a:lnTo>
                <a:lnTo>
                  <a:pt x="244381" y="1170"/>
                </a:lnTo>
                <a:lnTo>
                  <a:pt x="230527" y="220"/>
                </a:lnTo>
                <a:lnTo>
                  <a:pt x="216867" y="0"/>
                </a:lnTo>
                <a:close/>
              </a:path>
              <a:path w="798829" h="705484">
                <a:moveTo>
                  <a:pt x="764627" y="628551"/>
                </a:moveTo>
                <a:lnTo>
                  <a:pt x="685088" y="628551"/>
                </a:lnTo>
                <a:lnTo>
                  <a:pt x="761123" y="646687"/>
                </a:lnTo>
                <a:lnTo>
                  <a:pt x="764627" y="628551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24955" y="4336542"/>
            <a:ext cx="378292" cy="284624"/>
          </a:xfrm>
          <a:custGeom>
            <a:avLst/>
            <a:gdLst/>
            <a:ahLst/>
            <a:cxnLst/>
            <a:rect l="l" t="t" r="r" b="b"/>
            <a:pathLst>
              <a:path w="828040" h="641984">
                <a:moveTo>
                  <a:pt x="104949" y="140802"/>
                </a:moveTo>
                <a:lnTo>
                  <a:pt x="58074" y="161249"/>
                </a:lnTo>
                <a:lnTo>
                  <a:pt x="35586" y="192549"/>
                </a:lnTo>
                <a:lnTo>
                  <a:pt x="0" y="395276"/>
                </a:lnTo>
                <a:lnTo>
                  <a:pt x="65278" y="412116"/>
                </a:lnTo>
                <a:lnTo>
                  <a:pt x="54749" y="481598"/>
                </a:lnTo>
                <a:lnTo>
                  <a:pt x="726503" y="641644"/>
                </a:lnTo>
                <a:lnTo>
                  <a:pt x="825842" y="181878"/>
                </a:lnTo>
                <a:lnTo>
                  <a:pt x="826240" y="173277"/>
                </a:lnTo>
                <a:lnTo>
                  <a:pt x="287846" y="173277"/>
                </a:lnTo>
                <a:lnTo>
                  <a:pt x="273900" y="173190"/>
                </a:lnTo>
                <a:lnTo>
                  <a:pt x="258835" y="171853"/>
                </a:lnTo>
                <a:lnTo>
                  <a:pt x="242542" y="169148"/>
                </a:lnTo>
                <a:lnTo>
                  <a:pt x="163538" y="150103"/>
                </a:lnTo>
                <a:lnTo>
                  <a:pt x="150142" y="147103"/>
                </a:lnTo>
                <a:lnTo>
                  <a:pt x="137574" y="144582"/>
                </a:lnTo>
                <a:lnTo>
                  <a:pt x="125845" y="142632"/>
                </a:lnTo>
                <a:lnTo>
                  <a:pt x="114966" y="141342"/>
                </a:lnTo>
                <a:lnTo>
                  <a:pt x="104949" y="140802"/>
                </a:lnTo>
                <a:close/>
              </a:path>
              <a:path w="828040" h="641984">
                <a:moveTo>
                  <a:pt x="536846" y="0"/>
                </a:moveTo>
                <a:lnTo>
                  <a:pt x="498531" y="4046"/>
                </a:lnTo>
                <a:lnTo>
                  <a:pt x="462509" y="37099"/>
                </a:lnTo>
                <a:lnTo>
                  <a:pt x="437265" y="71516"/>
                </a:lnTo>
                <a:lnTo>
                  <a:pt x="429122" y="83270"/>
                </a:lnTo>
                <a:lnTo>
                  <a:pt x="421093" y="94680"/>
                </a:lnTo>
                <a:lnTo>
                  <a:pt x="389880" y="131052"/>
                </a:lnTo>
                <a:lnTo>
                  <a:pt x="354165" y="154067"/>
                </a:lnTo>
                <a:lnTo>
                  <a:pt x="312821" y="170163"/>
                </a:lnTo>
                <a:lnTo>
                  <a:pt x="287846" y="173277"/>
                </a:lnTo>
                <a:lnTo>
                  <a:pt x="826240" y="173277"/>
                </a:lnTo>
                <a:lnTo>
                  <a:pt x="826999" y="156886"/>
                </a:lnTo>
                <a:lnTo>
                  <a:pt x="827553" y="141102"/>
                </a:lnTo>
                <a:lnTo>
                  <a:pt x="827670" y="137045"/>
                </a:lnTo>
                <a:lnTo>
                  <a:pt x="827702" y="123511"/>
                </a:lnTo>
                <a:lnTo>
                  <a:pt x="826952" y="112784"/>
                </a:lnTo>
                <a:lnTo>
                  <a:pt x="803414" y="71300"/>
                </a:lnTo>
                <a:lnTo>
                  <a:pt x="764789" y="46498"/>
                </a:lnTo>
                <a:lnTo>
                  <a:pt x="725841" y="33513"/>
                </a:lnTo>
                <a:lnTo>
                  <a:pt x="676502" y="20963"/>
                </a:lnTo>
                <a:lnTo>
                  <a:pt x="633541" y="11907"/>
                </a:lnTo>
                <a:lnTo>
                  <a:pt x="589773" y="4632"/>
                </a:lnTo>
                <a:lnTo>
                  <a:pt x="549066" y="467"/>
                </a:lnTo>
                <a:lnTo>
                  <a:pt x="536846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23056" y="5066219"/>
            <a:ext cx="363787" cy="318970"/>
          </a:xfrm>
          <a:custGeom>
            <a:avLst/>
            <a:gdLst/>
            <a:ahLst/>
            <a:cxnLst/>
            <a:rect l="l" t="t" r="r" b="b"/>
            <a:pathLst>
              <a:path w="796290" h="719454">
                <a:moveTo>
                  <a:pt x="28790" y="403644"/>
                </a:moveTo>
                <a:lnTo>
                  <a:pt x="0" y="524383"/>
                </a:lnTo>
                <a:lnTo>
                  <a:pt x="692289" y="718972"/>
                </a:lnTo>
                <a:lnTo>
                  <a:pt x="795807" y="518845"/>
                </a:lnTo>
                <a:lnTo>
                  <a:pt x="659722" y="449846"/>
                </a:lnTo>
                <a:lnTo>
                  <a:pt x="219582" y="449846"/>
                </a:lnTo>
                <a:lnTo>
                  <a:pt x="28790" y="403644"/>
                </a:lnTo>
                <a:close/>
              </a:path>
              <a:path w="796290" h="719454">
                <a:moveTo>
                  <a:pt x="347421" y="0"/>
                </a:moveTo>
                <a:lnTo>
                  <a:pt x="219582" y="449846"/>
                </a:lnTo>
                <a:lnTo>
                  <a:pt x="659722" y="449846"/>
                </a:lnTo>
                <a:lnTo>
                  <a:pt x="346925" y="291249"/>
                </a:lnTo>
                <a:lnTo>
                  <a:pt x="425030" y="37884"/>
                </a:lnTo>
                <a:lnTo>
                  <a:pt x="347421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23056" y="5066219"/>
            <a:ext cx="363787" cy="318970"/>
          </a:xfrm>
          <a:custGeom>
            <a:avLst/>
            <a:gdLst/>
            <a:ahLst/>
            <a:cxnLst/>
            <a:rect l="l" t="t" r="r" b="b"/>
            <a:pathLst>
              <a:path w="796290" h="719454">
                <a:moveTo>
                  <a:pt x="692289" y="718972"/>
                </a:moveTo>
                <a:lnTo>
                  <a:pt x="0" y="524383"/>
                </a:lnTo>
                <a:lnTo>
                  <a:pt x="28790" y="403644"/>
                </a:lnTo>
                <a:lnTo>
                  <a:pt x="219582" y="449846"/>
                </a:lnTo>
                <a:lnTo>
                  <a:pt x="347421" y="0"/>
                </a:lnTo>
                <a:lnTo>
                  <a:pt x="425030" y="37884"/>
                </a:lnTo>
                <a:lnTo>
                  <a:pt x="346925" y="291249"/>
                </a:lnTo>
                <a:lnTo>
                  <a:pt x="795807" y="518845"/>
                </a:lnTo>
                <a:lnTo>
                  <a:pt x="692289" y="71897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941571" y="5664220"/>
            <a:ext cx="422098" cy="470995"/>
          </a:xfrm>
          <a:custGeom>
            <a:avLst/>
            <a:gdLst/>
            <a:ahLst/>
            <a:cxnLst/>
            <a:rect l="l" t="t" r="r" b="b"/>
            <a:pathLst>
              <a:path w="923925" h="1062355">
                <a:moveTo>
                  <a:pt x="57068" y="0"/>
                </a:moveTo>
                <a:lnTo>
                  <a:pt x="12664" y="11418"/>
                </a:lnTo>
                <a:lnTo>
                  <a:pt x="0" y="39618"/>
                </a:lnTo>
                <a:lnTo>
                  <a:pt x="67" y="43780"/>
                </a:lnTo>
                <a:lnTo>
                  <a:pt x="1397" y="98420"/>
                </a:lnTo>
                <a:lnTo>
                  <a:pt x="3122" y="159383"/>
                </a:lnTo>
                <a:lnTo>
                  <a:pt x="4752" y="210760"/>
                </a:lnTo>
                <a:lnTo>
                  <a:pt x="6751" y="267824"/>
                </a:lnTo>
                <a:lnTo>
                  <a:pt x="9189" y="330317"/>
                </a:lnTo>
                <a:lnTo>
                  <a:pt x="11920" y="392880"/>
                </a:lnTo>
                <a:lnTo>
                  <a:pt x="15118" y="457804"/>
                </a:lnTo>
                <a:lnTo>
                  <a:pt x="18610" y="520915"/>
                </a:lnTo>
                <a:lnTo>
                  <a:pt x="21771" y="574223"/>
                </a:lnTo>
                <a:lnTo>
                  <a:pt x="24923" y="619270"/>
                </a:lnTo>
                <a:lnTo>
                  <a:pt x="28555" y="659231"/>
                </a:lnTo>
                <a:lnTo>
                  <a:pt x="35907" y="716075"/>
                </a:lnTo>
                <a:lnTo>
                  <a:pt x="42796" y="756604"/>
                </a:lnTo>
                <a:lnTo>
                  <a:pt x="51829" y="802812"/>
                </a:lnTo>
                <a:lnTo>
                  <a:pt x="63483" y="857797"/>
                </a:lnTo>
                <a:lnTo>
                  <a:pt x="78238" y="924656"/>
                </a:lnTo>
                <a:lnTo>
                  <a:pt x="96597" y="1006659"/>
                </a:lnTo>
                <a:lnTo>
                  <a:pt x="120900" y="1045666"/>
                </a:lnTo>
                <a:lnTo>
                  <a:pt x="156842" y="1061842"/>
                </a:lnTo>
                <a:lnTo>
                  <a:pt x="167051" y="1061235"/>
                </a:lnTo>
                <a:lnTo>
                  <a:pt x="234462" y="1036849"/>
                </a:lnTo>
                <a:lnTo>
                  <a:pt x="272426" y="1016520"/>
                </a:lnTo>
                <a:lnTo>
                  <a:pt x="320252" y="990168"/>
                </a:lnTo>
                <a:lnTo>
                  <a:pt x="374868" y="959007"/>
                </a:lnTo>
                <a:lnTo>
                  <a:pt x="433204" y="924254"/>
                </a:lnTo>
                <a:lnTo>
                  <a:pt x="492188" y="887125"/>
                </a:lnTo>
                <a:lnTo>
                  <a:pt x="548748" y="848834"/>
                </a:lnTo>
                <a:lnTo>
                  <a:pt x="599814" y="810599"/>
                </a:lnTo>
                <a:lnTo>
                  <a:pt x="642314" y="773633"/>
                </a:lnTo>
                <a:lnTo>
                  <a:pt x="703592" y="714248"/>
                </a:lnTo>
                <a:lnTo>
                  <a:pt x="737966" y="680179"/>
                </a:lnTo>
                <a:lnTo>
                  <a:pt x="768499" y="648642"/>
                </a:lnTo>
                <a:lnTo>
                  <a:pt x="800671" y="613842"/>
                </a:lnTo>
                <a:lnTo>
                  <a:pt x="912884" y="487392"/>
                </a:lnTo>
                <a:lnTo>
                  <a:pt x="923636" y="446450"/>
                </a:lnTo>
                <a:lnTo>
                  <a:pt x="923597" y="430381"/>
                </a:lnTo>
                <a:lnTo>
                  <a:pt x="920009" y="414309"/>
                </a:lnTo>
                <a:lnTo>
                  <a:pt x="913561" y="406323"/>
                </a:lnTo>
                <a:lnTo>
                  <a:pt x="900696" y="401587"/>
                </a:lnTo>
                <a:lnTo>
                  <a:pt x="837059" y="358878"/>
                </a:lnTo>
                <a:lnTo>
                  <a:pt x="768809" y="314333"/>
                </a:lnTo>
                <a:lnTo>
                  <a:pt x="714931" y="280049"/>
                </a:lnTo>
                <a:lnTo>
                  <a:pt x="656953" y="244133"/>
                </a:lnTo>
                <a:lnTo>
                  <a:pt x="597106" y="208331"/>
                </a:lnTo>
                <a:lnTo>
                  <a:pt x="537623" y="174389"/>
                </a:lnTo>
                <a:lnTo>
                  <a:pt x="480734" y="144054"/>
                </a:lnTo>
                <a:lnTo>
                  <a:pt x="386209" y="98420"/>
                </a:lnTo>
                <a:lnTo>
                  <a:pt x="350378" y="81864"/>
                </a:lnTo>
                <a:lnTo>
                  <a:pt x="305087" y="62691"/>
                </a:lnTo>
                <a:lnTo>
                  <a:pt x="263277" y="48075"/>
                </a:lnTo>
                <a:lnTo>
                  <a:pt x="217453" y="35496"/>
                </a:lnTo>
                <a:lnTo>
                  <a:pt x="83774" y="6371"/>
                </a:lnTo>
                <a:lnTo>
                  <a:pt x="78995" y="4204"/>
                </a:lnTo>
                <a:lnTo>
                  <a:pt x="69993" y="1553"/>
                </a:lnTo>
                <a:lnTo>
                  <a:pt x="57068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941560" y="5664220"/>
            <a:ext cx="422098" cy="470995"/>
          </a:xfrm>
          <a:custGeom>
            <a:avLst/>
            <a:gdLst/>
            <a:ahLst/>
            <a:cxnLst/>
            <a:rect l="l" t="t" r="r" b="b"/>
            <a:pathLst>
              <a:path w="923925" h="1062355">
                <a:moveTo>
                  <a:pt x="96596" y="1006488"/>
                </a:moveTo>
                <a:lnTo>
                  <a:pt x="86952" y="963507"/>
                </a:lnTo>
                <a:lnTo>
                  <a:pt x="78263" y="924656"/>
                </a:lnTo>
                <a:lnTo>
                  <a:pt x="63509" y="857797"/>
                </a:lnTo>
                <a:lnTo>
                  <a:pt x="51855" y="802812"/>
                </a:lnTo>
                <a:lnTo>
                  <a:pt x="42822" y="756604"/>
                </a:lnTo>
                <a:lnTo>
                  <a:pt x="35933" y="716075"/>
                </a:lnTo>
                <a:lnTo>
                  <a:pt x="30709" y="678128"/>
                </a:lnTo>
                <a:lnTo>
                  <a:pt x="26672" y="639664"/>
                </a:lnTo>
                <a:lnTo>
                  <a:pt x="23344" y="597585"/>
                </a:lnTo>
                <a:lnTo>
                  <a:pt x="20247" y="548795"/>
                </a:lnTo>
                <a:lnTo>
                  <a:pt x="16903" y="490195"/>
                </a:lnTo>
                <a:lnTo>
                  <a:pt x="13492" y="425302"/>
                </a:lnTo>
                <a:lnTo>
                  <a:pt x="10503" y="360729"/>
                </a:lnTo>
                <a:lnTo>
                  <a:pt x="7920" y="298009"/>
                </a:lnTo>
                <a:lnTo>
                  <a:pt x="5730" y="238677"/>
                </a:lnTo>
                <a:lnTo>
                  <a:pt x="3917" y="184265"/>
                </a:lnTo>
                <a:lnTo>
                  <a:pt x="2468" y="136306"/>
                </a:lnTo>
                <a:lnTo>
                  <a:pt x="1366" y="96336"/>
                </a:lnTo>
                <a:lnTo>
                  <a:pt x="333" y="54713"/>
                </a:lnTo>
                <a:lnTo>
                  <a:pt x="0" y="39688"/>
                </a:lnTo>
                <a:lnTo>
                  <a:pt x="7048" y="20802"/>
                </a:lnTo>
                <a:lnTo>
                  <a:pt x="12690" y="11418"/>
                </a:lnTo>
                <a:lnTo>
                  <a:pt x="20686" y="6520"/>
                </a:lnTo>
                <a:lnTo>
                  <a:pt x="40549" y="1127"/>
                </a:lnTo>
                <a:lnTo>
                  <a:pt x="57094" y="0"/>
                </a:lnTo>
                <a:lnTo>
                  <a:pt x="70018" y="1553"/>
                </a:lnTo>
                <a:lnTo>
                  <a:pt x="79021" y="4204"/>
                </a:lnTo>
                <a:lnTo>
                  <a:pt x="83800" y="6371"/>
                </a:lnTo>
                <a:lnTo>
                  <a:pt x="111822" y="12214"/>
                </a:lnTo>
                <a:lnTo>
                  <a:pt x="160143" y="22434"/>
                </a:lnTo>
                <a:lnTo>
                  <a:pt x="200016" y="31320"/>
                </a:lnTo>
                <a:lnTo>
                  <a:pt x="248845" y="43780"/>
                </a:lnTo>
                <a:lnTo>
                  <a:pt x="291160" y="57438"/>
                </a:lnTo>
                <a:lnTo>
                  <a:pt x="334458" y="74811"/>
                </a:lnTo>
                <a:lnTo>
                  <a:pt x="386234" y="98420"/>
                </a:lnTo>
                <a:lnTo>
                  <a:pt x="429165" y="118868"/>
                </a:lnTo>
                <a:lnTo>
                  <a:pt x="480760" y="144054"/>
                </a:lnTo>
                <a:lnTo>
                  <a:pt x="537649" y="174389"/>
                </a:lnTo>
                <a:lnTo>
                  <a:pt x="597132" y="208331"/>
                </a:lnTo>
                <a:lnTo>
                  <a:pt x="656978" y="244133"/>
                </a:lnTo>
                <a:lnTo>
                  <a:pt x="714957" y="280049"/>
                </a:lnTo>
                <a:lnTo>
                  <a:pt x="768835" y="314333"/>
                </a:lnTo>
                <a:lnTo>
                  <a:pt x="816382" y="345238"/>
                </a:lnTo>
                <a:lnTo>
                  <a:pt x="855367" y="371018"/>
                </a:lnTo>
                <a:lnTo>
                  <a:pt x="892907" y="396259"/>
                </a:lnTo>
                <a:lnTo>
                  <a:pt x="900722" y="401587"/>
                </a:lnTo>
                <a:lnTo>
                  <a:pt x="913587" y="406323"/>
                </a:lnTo>
                <a:lnTo>
                  <a:pt x="920035" y="414309"/>
                </a:lnTo>
                <a:lnTo>
                  <a:pt x="923622" y="430381"/>
                </a:lnTo>
                <a:lnTo>
                  <a:pt x="923662" y="446450"/>
                </a:lnTo>
                <a:lnTo>
                  <a:pt x="921382" y="461353"/>
                </a:lnTo>
                <a:lnTo>
                  <a:pt x="891869" y="511267"/>
                </a:lnTo>
                <a:lnTo>
                  <a:pt x="855610" y="552348"/>
                </a:lnTo>
                <a:lnTo>
                  <a:pt x="825760" y="585967"/>
                </a:lnTo>
                <a:lnTo>
                  <a:pt x="789453" y="626163"/>
                </a:lnTo>
                <a:lnTo>
                  <a:pt x="758436" y="659231"/>
                </a:lnTo>
                <a:lnTo>
                  <a:pt x="727231" y="690968"/>
                </a:lnTo>
                <a:lnTo>
                  <a:pt x="690359" y="727170"/>
                </a:lnTo>
                <a:lnTo>
                  <a:pt x="659923" y="756648"/>
                </a:lnTo>
                <a:lnTo>
                  <a:pt x="622353" y="791881"/>
                </a:lnTo>
                <a:lnTo>
                  <a:pt x="575186" y="829634"/>
                </a:lnTo>
                <a:lnTo>
                  <a:pt x="520989" y="868049"/>
                </a:lnTo>
                <a:lnTo>
                  <a:pt x="462833" y="905911"/>
                </a:lnTo>
                <a:lnTo>
                  <a:pt x="403789" y="942004"/>
                </a:lnTo>
                <a:lnTo>
                  <a:pt x="346929" y="975113"/>
                </a:lnTo>
                <a:lnTo>
                  <a:pt x="295324" y="1004021"/>
                </a:lnTo>
                <a:lnTo>
                  <a:pt x="252045" y="1027513"/>
                </a:lnTo>
                <a:lnTo>
                  <a:pt x="209457" y="1049937"/>
                </a:lnTo>
                <a:lnTo>
                  <a:pt x="167077" y="1061235"/>
                </a:lnTo>
                <a:lnTo>
                  <a:pt x="156867" y="1061842"/>
                </a:lnTo>
                <a:lnTo>
                  <a:pt x="148259" y="1060538"/>
                </a:lnTo>
                <a:lnTo>
                  <a:pt x="108708" y="1032791"/>
                </a:lnTo>
                <a:lnTo>
                  <a:pt x="96623" y="1006659"/>
                </a:lnTo>
                <a:lnTo>
                  <a:pt x="96596" y="100648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045603" y="5544208"/>
            <a:ext cx="1114570" cy="874705"/>
          </a:xfrm>
          <a:custGeom>
            <a:avLst/>
            <a:gdLst/>
            <a:ahLst/>
            <a:cxnLst/>
            <a:rect l="l" t="t" r="r" b="b"/>
            <a:pathLst>
              <a:path w="2439669" h="1972944">
                <a:moveTo>
                  <a:pt x="67729" y="1972729"/>
                </a:moveTo>
                <a:lnTo>
                  <a:pt x="0" y="1523999"/>
                </a:lnTo>
                <a:lnTo>
                  <a:pt x="483577" y="1316570"/>
                </a:lnTo>
                <a:lnTo>
                  <a:pt x="1837258" y="0"/>
                </a:lnTo>
                <a:lnTo>
                  <a:pt x="2439187" y="74880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630380" y="4588747"/>
            <a:ext cx="187986" cy="122464"/>
          </a:xfrm>
          <a:custGeom>
            <a:avLst/>
            <a:gdLst/>
            <a:ahLst/>
            <a:cxnLst/>
            <a:rect l="l" t="t" r="r" b="b"/>
            <a:pathLst>
              <a:path w="411480" h="276225">
                <a:moveTo>
                  <a:pt x="114881" y="0"/>
                </a:moveTo>
                <a:lnTo>
                  <a:pt x="62777" y="9887"/>
                </a:lnTo>
                <a:lnTo>
                  <a:pt x="25604" y="43400"/>
                </a:lnTo>
                <a:lnTo>
                  <a:pt x="6126" y="83084"/>
                </a:lnTo>
                <a:lnTo>
                  <a:pt x="0" y="110091"/>
                </a:lnTo>
                <a:lnTo>
                  <a:pt x="1516" y="117492"/>
                </a:lnTo>
                <a:lnTo>
                  <a:pt x="27541" y="148634"/>
                </a:lnTo>
                <a:lnTo>
                  <a:pt x="291664" y="276225"/>
                </a:lnTo>
                <a:lnTo>
                  <a:pt x="296134" y="275871"/>
                </a:lnTo>
                <a:lnTo>
                  <a:pt x="346995" y="264381"/>
                </a:lnTo>
                <a:lnTo>
                  <a:pt x="388241" y="236457"/>
                </a:lnTo>
                <a:lnTo>
                  <a:pt x="406949" y="193361"/>
                </a:lnTo>
                <a:lnTo>
                  <a:pt x="411448" y="172966"/>
                </a:lnTo>
                <a:lnTo>
                  <a:pt x="411198" y="164526"/>
                </a:lnTo>
                <a:lnTo>
                  <a:pt x="390784" y="130692"/>
                </a:lnTo>
                <a:lnTo>
                  <a:pt x="121796" y="183"/>
                </a:lnTo>
                <a:lnTo>
                  <a:pt x="114881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809597" y="4843655"/>
            <a:ext cx="254709" cy="416379"/>
          </a:xfrm>
          <a:custGeom>
            <a:avLst/>
            <a:gdLst/>
            <a:ahLst/>
            <a:cxnLst/>
            <a:rect l="l" t="t" r="r" b="b"/>
            <a:pathLst>
              <a:path w="557530" h="939165">
                <a:moveTo>
                  <a:pt x="465988" y="0"/>
                </a:moveTo>
                <a:lnTo>
                  <a:pt x="245795" y="63195"/>
                </a:lnTo>
                <a:lnTo>
                  <a:pt x="185051" y="103695"/>
                </a:lnTo>
                <a:lnTo>
                  <a:pt x="139496" y="199936"/>
                </a:lnTo>
                <a:lnTo>
                  <a:pt x="98996" y="627659"/>
                </a:lnTo>
                <a:lnTo>
                  <a:pt x="0" y="836066"/>
                </a:lnTo>
                <a:lnTo>
                  <a:pt x="144551" y="852919"/>
                </a:lnTo>
                <a:lnTo>
                  <a:pt x="217957" y="938961"/>
                </a:lnTo>
                <a:lnTo>
                  <a:pt x="544745" y="226971"/>
                </a:lnTo>
                <a:lnTo>
                  <a:pt x="555736" y="178338"/>
                </a:lnTo>
                <a:lnTo>
                  <a:pt x="557108" y="151227"/>
                </a:lnTo>
                <a:lnTo>
                  <a:pt x="556266" y="136744"/>
                </a:lnTo>
                <a:lnTo>
                  <a:pt x="544700" y="92550"/>
                </a:lnTo>
                <a:lnTo>
                  <a:pt x="520307" y="57251"/>
                </a:lnTo>
                <a:lnTo>
                  <a:pt x="501161" y="36366"/>
                </a:lnTo>
                <a:lnTo>
                  <a:pt x="465988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809597" y="4843655"/>
            <a:ext cx="254709" cy="416379"/>
          </a:xfrm>
          <a:custGeom>
            <a:avLst/>
            <a:gdLst/>
            <a:ahLst/>
            <a:cxnLst/>
            <a:rect l="l" t="t" r="r" b="b"/>
            <a:pathLst>
              <a:path w="557530" h="939165">
                <a:moveTo>
                  <a:pt x="245795" y="63195"/>
                </a:moveTo>
                <a:lnTo>
                  <a:pt x="465988" y="0"/>
                </a:lnTo>
                <a:lnTo>
                  <a:pt x="480881" y="15333"/>
                </a:lnTo>
                <a:lnTo>
                  <a:pt x="492328" y="27157"/>
                </a:lnTo>
                <a:lnTo>
                  <a:pt x="520307" y="57251"/>
                </a:lnTo>
                <a:lnTo>
                  <a:pt x="544700" y="92550"/>
                </a:lnTo>
                <a:lnTo>
                  <a:pt x="556266" y="136744"/>
                </a:lnTo>
                <a:lnTo>
                  <a:pt x="557108" y="151227"/>
                </a:lnTo>
                <a:lnTo>
                  <a:pt x="556850" y="165175"/>
                </a:lnTo>
                <a:lnTo>
                  <a:pt x="549698" y="210643"/>
                </a:lnTo>
                <a:lnTo>
                  <a:pt x="217957" y="938961"/>
                </a:lnTo>
                <a:lnTo>
                  <a:pt x="144551" y="852919"/>
                </a:lnTo>
                <a:lnTo>
                  <a:pt x="0" y="836066"/>
                </a:lnTo>
                <a:lnTo>
                  <a:pt x="98996" y="627659"/>
                </a:lnTo>
                <a:lnTo>
                  <a:pt x="139496" y="199936"/>
                </a:lnTo>
                <a:lnTo>
                  <a:pt x="185051" y="103695"/>
                </a:lnTo>
                <a:lnTo>
                  <a:pt x="245795" y="6319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028823" y="4535231"/>
            <a:ext cx="141860" cy="219872"/>
          </a:xfrm>
          <a:custGeom>
            <a:avLst/>
            <a:gdLst/>
            <a:ahLst/>
            <a:cxnLst/>
            <a:rect l="l" t="t" r="r" b="b"/>
            <a:pathLst>
              <a:path w="310515" h="495934">
                <a:moveTo>
                  <a:pt x="94615" y="0"/>
                </a:moveTo>
                <a:lnTo>
                  <a:pt x="0" y="224688"/>
                </a:lnTo>
                <a:lnTo>
                  <a:pt x="94957" y="470382"/>
                </a:lnTo>
                <a:lnTo>
                  <a:pt x="165811" y="495693"/>
                </a:lnTo>
                <a:lnTo>
                  <a:pt x="177369" y="495560"/>
                </a:lnTo>
                <a:lnTo>
                  <a:pt x="225368" y="479775"/>
                </a:lnTo>
                <a:lnTo>
                  <a:pt x="267907" y="449484"/>
                </a:lnTo>
                <a:lnTo>
                  <a:pt x="295894" y="420956"/>
                </a:lnTo>
                <a:lnTo>
                  <a:pt x="308416" y="378028"/>
                </a:lnTo>
                <a:lnTo>
                  <a:pt x="310051" y="348012"/>
                </a:lnTo>
                <a:lnTo>
                  <a:pt x="308881" y="332396"/>
                </a:lnTo>
                <a:lnTo>
                  <a:pt x="296087" y="284059"/>
                </a:lnTo>
                <a:lnTo>
                  <a:pt x="279950" y="245632"/>
                </a:lnTo>
                <a:lnTo>
                  <a:pt x="94615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28823" y="4535231"/>
            <a:ext cx="141860" cy="219872"/>
          </a:xfrm>
          <a:custGeom>
            <a:avLst/>
            <a:gdLst/>
            <a:ahLst/>
            <a:cxnLst/>
            <a:rect l="l" t="t" r="r" b="b"/>
            <a:pathLst>
              <a:path w="310515" h="495934">
                <a:moveTo>
                  <a:pt x="94957" y="470382"/>
                </a:moveTo>
                <a:lnTo>
                  <a:pt x="165811" y="495693"/>
                </a:lnTo>
                <a:lnTo>
                  <a:pt x="177369" y="495560"/>
                </a:lnTo>
                <a:lnTo>
                  <a:pt x="186345" y="494670"/>
                </a:lnTo>
                <a:lnTo>
                  <a:pt x="225368" y="479775"/>
                </a:lnTo>
                <a:lnTo>
                  <a:pt x="267907" y="449484"/>
                </a:lnTo>
                <a:lnTo>
                  <a:pt x="295894" y="420956"/>
                </a:lnTo>
                <a:lnTo>
                  <a:pt x="308416" y="378028"/>
                </a:lnTo>
                <a:lnTo>
                  <a:pt x="310051" y="348012"/>
                </a:lnTo>
                <a:lnTo>
                  <a:pt x="308881" y="332396"/>
                </a:lnTo>
                <a:lnTo>
                  <a:pt x="296087" y="284059"/>
                </a:lnTo>
                <a:lnTo>
                  <a:pt x="279950" y="245632"/>
                </a:lnTo>
                <a:lnTo>
                  <a:pt x="94615" y="0"/>
                </a:lnTo>
                <a:lnTo>
                  <a:pt x="0" y="224688"/>
                </a:lnTo>
                <a:lnTo>
                  <a:pt x="94957" y="47038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816672" y="4308418"/>
            <a:ext cx="224248" cy="193409"/>
          </a:xfrm>
          <a:custGeom>
            <a:avLst/>
            <a:gdLst/>
            <a:ahLst/>
            <a:cxnLst/>
            <a:rect l="l" t="t" r="r" b="b"/>
            <a:pathLst>
              <a:path w="490855" h="436245">
                <a:moveTo>
                  <a:pt x="116420" y="0"/>
                </a:moveTo>
                <a:lnTo>
                  <a:pt x="0" y="197396"/>
                </a:lnTo>
                <a:lnTo>
                  <a:pt x="490512" y="435775"/>
                </a:lnTo>
                <a:lnTo>
                  <a:pt x="116420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16672" y="4308418"/>
            <a:ext cx="224248" cy="193409"/>
          </a:xfrm>
          <a:custGeom>
            <a:avLst/>
            <a:gdLst/>
            <a:ahLst/>
            <a:cxnLst/>
            <a:rect l="l" t="t" r="r" b="b"/>
            <a:pathLst>
              <a:path w="490855" h="436245">
                <a:moveTo>
                  <a:pt x="490512" y="435775"/>
                </a:moveTo>
                <a:lnTo>
                  <a:pt x="116420" y="0"/>
                </a:lnTo>
                <a:lnTo>
                  <a:pt x="0" y="197396"/>
                </a:lnTo>
                <a:lnTo>
                  <a:pt x="490512" y="435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644392" y="4130003"/>
            <a:ext cx="157525" cy="155121"/>
          </a:xfrm>
          <a:custGeom>
            <a:avLst/>
            <a:gdLst/>
            <a:ahLst/>
            <a:cxnLst/>
            <a:rect l="l" t="t" r="r" b="b"/>
            <a:pathLst>
              <a:path w="344805" h="349884">
                <a:moveTo>
                  <a:pt x="162763" y="0"/>
                </a:moveTo>
                <a:lnTo>
                  <a:pt x="0" y="129082"/>
                </a:lnTo>
                <a:lnTo>
                  <a:pt x="255625" y="349275"/>
                </a:lnTo>
                <a:lnTo>
                  <a:pt x="344195" y="245503"/>
                </a:lnTo>
                <a:lnTo>
                  <a:pt x="162763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644392" y="4130003"/>
            <a:ext cx="157525" cy="155121"/>
          </a:xfrm>
          <a:custGeom>
            <a:avLst/>
            <a:gdLst/>
            <a:ahLst/>
            <a:cxnLst/>
            <a:rect l="l" t="t" r="r" b="b"/>
            <a:pathLst>
              <a:path w="344805" h="349884">
                <a:moveTo>
                  <a:pt x="162763" y="0"/>
                </a:moveTo>
                <a:lnTo>
                  <a:pt x="344195" y="245503"/>
                </a:lnTo>
                <a:lnTo>
                  <a:pt x="255625" y="349275"/>
                </a:lnTo>
                <a:lnTo>
                  <a:pt x="0" y="129082"/>
                </a:lnTo>
                <a:lnTo>
                  <a:pt x="162763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62860" y="3895494"/>
            <a:ext cx="186535" cy="188904"/>
          </a:xfrm>
          <a:custGeom>
            <a:avLst/>
            <a:gdLst/>
            <a:ahLst/>
            <a:cxnLst/>
            <a:rect l="l" t="t" r="r" b="b"/>
            <a:pathLst>
              <a:path w="408305" h="426084">
                <a:moveTo>
                  <a:pt x="124015" y="0"/>
                </a:moveTo>
                <a:lnTo>
                  <a:pt x="0" y="91109"/>
                </a:lnTo>
                <a:lnTo>
                  <a:pt x="257263" y="425919"/>
                </a:lnTo>
                <a:lnTo>
                  <a:pt x="408051" y="337235"/>
                </a:lnTo>
                <a:lnTo>
                  <a:pt x="124015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62860" y="3895494"/>
            <a:ext cx="186535" cy="188904"/>
          </a:xfrm>
          <a:custGeom>
            <a:avLst/>
            <a:gdLst/>
            <a:ahLst/>
            <a:cxnLst/>
            <a:rect l="l" t="t" r="r" b="b"/>
            <a:pathLst>
              <a:path w="408305" h="426084">
                <a:moveTo>
                  <a:pt x="257263" y="425919"/>
                </a:moveTo>
                <a:lnTo>
                  <a:pt x="0" y="91109"/>
                </a:lnTo>
                <a:lnTo>
                  <a:pt x="124015" y="0"/>
                </a:lnTo>
                <a:lnTo>
                  <a:pt x="408051" y="337235"/>
                </a:lnTo>
                <a:lnTo>
                  <a:pt x="257263" y="4259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84241" y="3968427"/>
            <a:ext cx="168839" cy="190875"/>
          </a:xfrm>
          <a:custGeom>
            <a:avLst/>
            <a:gdLst/>
            <a:ahLst/>
            <a:cxnLst/>
            <a:rect l="l" t="t" r="r" b="b"/>
            <a:pathLst>
              <a:path w="369569" h="430529">
                <a:moveTo>
                  <a:pt x="144246" y="0"/>
                </a:moveTo>
                <a:lnTo>
                  <a:pt x="0" y="288531"/>
                </a:lnTo>
                <a:lnTo>
                  <a:pt x="263194" y="430250"/>
                </a:lnTo>
                <a:lnTo>
                  <a:pt x="369493" y="275869"/>
                </a:lnTo>
                <a:lnTo>
                  <a:pt x="144246" y="0"/>
                </a:lnTo>
                <a:close/>
              </a:path>
            </a:pathLst>
          </a:custGeom>
          <a:solidFill>
            <a:srgbClr val="94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214271" y="3944867"/>
            <a:ext cx="193207" cy="125843"/>
          </a:xfrm>
          <a:custGeom>
            <a:avLst/>
            <a:gdLst/>
            <a:ahLst/>
            <a:cxnLst/>
            <a:rect l="l" t="t" r="r" b="b"/>
            <a:pathLst>
              <a:path w="422909" h="283845">
                <a:moveTo>
                  <a:pt x="53136" y="0"/>
                </a:moveTo>
                <a:lnTo>
                  <a:pt x="0" y="154381"/>
                </a:lnTo>
                <a:lnTo>
                  <a:pt x="278396" y="283451"/>
                </a:lnTo>
                <a:lnTo>
                  <a:pt x="422655" y="2527"/>
                </a:lnTo>
                <a:lnTo>
                  <a:pt x="53136" y="0"/>
                </a:lnTo>
                <a:close/>
              </a:path>
            </a:pathLst>
          </a:custGeom>
          <a:solidFill>
            <a:srgbClr val="94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217057" y="3837902"/>
            <a:ext cx="208873" cy="81361"/>
          </a:xfrm>
          <a:custGeom>
            <a:avLst/>
            <a:gdLst/>
            <a:ahLst/>
            <a:cxnLst/>
            <a:rect l="l" t="t" r="r" b="b"/>
            <a:pathLst>
              <a:path w="457200" h="183515">
                <a:moveTo>
                  <a:pt x="0" y="0"/>
                </a:moveTo>
                <a:lnTo>
                  <a:pt x="14147" y="183045"/>
                </a:lnTo>
                <a:lnTo>
                  <a:pt x="457047" y="167868"/>
                </a:lnTo>
                <a:lnTo>
                  <a:pt x="434263" y="10947"/>
                </a:lnTo>
                <a:lnTo>
                  <a:pt x="0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17057" y="3837902"/>
            <a:ext cx="208873" cy="81361"/>
          </a:xfrm>
          <a:custGeom>
            <a:avLst/>
            <a:gdLst/>
            <a:ahLst/>
            <a:cxnLst/>
            <a:rect l="l" t="t" r="r" b="b"/>
            <a:pathLst>
              <a:path w="457200" h="183515">
                <a:moveTo>
                  <a:pt x="0" y="0"/>
                </a:moveTo>
                <a:lnTo>
                  <a:pt x="434263" y="10947"/>
                </a:lnTo>
                <a:lnTo>
                  <a:pt x="457047" y="167868"/>
                </a:lnTo>
                <a:lnTo>
                  <a:pt x="14147" y="18304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11955" y="4259043"/>
            <a:ext cx="186245" cy="225785"/>
          </a:xfrm>
          <a:custGeom>
            <a:avLst/>
            <a:gdLst/>
            <a:ahLst/>
            <a:cxnLst/>
            <a:rect l="l" t="t" r="r" b="b"/>
            <a:pathLst>
              <a:path w="407669" h="509270">
                <a:moveTo>
                  <a:pt x="205003" y="0"/>
                </a:moveTo>
                <a:lnTo>
                  <a:pt x="0" y="399884"/>
                </a:lnTo>
                <a:lnTo>
                  <a:pt x="212598" y="508711"/>
                </a:lnTo>
                <a:lnTo>
                  <a:pt x="407466" y="111366"/>
                </a:lnTo>
                <a:lnTo>
                  <a:pt x="205003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58175" y="4187232"/>
            <a:ext cx="201330" cy="231415"/>
          </a:xfrm>
          <a:custGeom>
            <a:avLst/>
            <a:gdLst/>
            <a:ahLst/>
            <a:cxnLst/>
            <a:rect l="l" t="t" r="r" b="b"/>
            <a:pathLst>
              <a:path w="440690" h="521970">
                <a:moveTo>
                  <a:pt x="207543" y="0"/>
                </a:moveTo>
                <a:lnTo>
                  <a:pt x="0" y="392290"/>
                </a:lnTo>
                <a:lnTo>
                  <a:pt x="237909" y="521360"/>
                </a:lnTo>
                <a:lnTo>
                  <a:pt x="440385" y="118948"/>
                </a:lnTo>
                <a:lnTo>
                  <a:pt x="207543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174230" y="4474483"/>
            <a:ext cx="125614" cy="186371"/>
          </a:xfrm>
          <a:custGeom>
            <a:avLst/>
            <a:gdLst/>
            <a:ahLst/>
            <a:cxnLst/>
            <a:rect l="l" t="t" r="r" b="b"/>
            <a:pathLst>
              <a:path w="274955" h="420370">
                <a:moveTo>
                  <a:pt x="42076" y="0"/>
                </a:moveTo>
                <a:lnTo>
                  <a:pt x="0" y="76860"/>
                </a:lnTo>
                <a:lnTo>
                  <a:pt x="2985" y="79859"/>
                </a:lnTo>
                <a:lnTo>
                  <a:pt x="7755" y="84749"/>
                </a:lnTo>
                <a:lnTo>
                  <a:pt x="39541" y="119759"/>
                </a:lnTo>
                <a:lnTo>
                  <a:pt x="69548" y="157394"/>
                </a:lnTo>
                <a:lnTo>
                  <a:pt x="97153" y="199588"/>
                </a:lnTo>
                <a:lnTo>
                  <a:pt x="115434" y="241668"/>
                </a:lnTo>
                <a:lnTo>
                  <a:pt x="122228" y="284371"/>
                </a:lnTo>
                <a:lnTo>
                  <a:pt x="123818" y="306444"/>
                </a:lnTo>
                <a:lnTo>
                  <a:pt x="123508" y="315934"/>
                </a:lnTo>
                <a:lnTo>
                  <a:pt x="112896" y="355182"/>
                </a:lnTo>
                <a:lnTo>
                  <a:pt x="92698" y="399884"/>
                </a:lnTo>
                <a:lnTo>
                  <a:pt x="115469" y="420128"/>
                </a:lnTo>
                <a:lnTo>
                  <a:pt x="274917" y="108826"/>
                </a:lnTo>
                <a:lnTo>
                  <a:pt x="42076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911318" y="4632694"/>
            <a:ext cx="119232" cy="103320"/>
          </a:xfrm>
          <a:custGeom>
            <a:avLst/>
            <a:gdLst/>
            <a:ahLst/>
            <a:cxnLst/>
            <a:rect l="l" t="t" r="r" b="b"/>
            <a:pathLst>
              <a:path w="260984" h="233045">
                <a:moveTo>
                  <a:pt x="73393" y="0"/>
                </a:moveTo>
                <a:lnTo>
                  <a:pt x="0" y="146799"/>
                </a:lnTo>
                <a:lnTo>
                  <a:pt x="212597" y="232841"/>
                </a:lnTo>
                <a:lnTo>
                  <a:pt x="260680" y="164515"/>
                </a:lnTo>
                <a:lnTo>
                  <a:pt x="243887" y="148873"/>
                </a:lnTo>
                <a:lnTo>
                  <a:pt x="232982" y="138457"/>
                </a:lnTo>
                <a:lnTo>
                  <a:pt x="209972" y="104317"/>
                </a:lnTo>
                <a:lnTo>
                  <a:pt x="202552" y="64433"/>
                </a:lnTo>
                <a:lnTo>
                  <a:pt x="73393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050070" y="4724706"/>
            <a:ext cx="131996" cy="81080"/>
          </a:xfrm>
          <a:custGeom>
            <a:avLst/>
            <a:gdLst/>
            <a:ahLst/>
            <a:cxnLst/>
            <a:rect l="l" t="t" r="r" b="b"/>
            <a:pathLst>
              <a:path w="288925" h="182879">
                <a:moveTo>
                  <a:pt x="40487" y="0"/>
                </a:moveTo>
                <a:lnTo>
                  <a:pt x="0" y="63258"/>
                </a:lnTo>
                <a:lnTo>
                  <a:pt x="223316" y="182613"/>
                </a:lnTo>
                <a:lnTo>
                  <a:pt x="288518" y="48082"/>
                </a:lnTo>
                <a:lnTo>
                  <a:pt x="217161" y="12532"/>
                </a:lnTo>
                <a:lnTo>
                  <a:pt x="89707" y="12532"/>
                </a:lnTo>
                <a:lnTo>
                  <a:pt x="80571" y="12101"/>
                </a:lnTo>
                <a:lnTo>
                  <a:pt x="70501" y="9982"/>
                </a:lnTo>
                <a:lnTo>
                  <a:pt x="57729" y="6006"/>
                </a:lnTo>
                <a:lnTo>
                  <a:pt x="40487" y="0"/>
                </a:lnTo>
                <a:close/>
              </a:path>
              <a:path w="288925" h="182879">
                <a:moveTo>
                  <a:pt x="192008" y="1"/>
                </a:moveTo>
                <a:lnTo>
                  <a:pt x="149786" y="2896"/>
                </a:lnTo>
                <a:lnTo>
                  <a:pt x="99679" y="11448"/>
                </a:lnTo>
                <a:lnTo>
                  <a:pt x="89707" y="12532"/>
                </a:lnTo>
                <a:lnTo>
                  <a:pt x="217161" y="12532"/>
                </a:lnTo>
                <a:lnTo>
                  <a:pt x="192008" y="1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18848" y="4395941"/>
            <a:ext cx="134317" cy="96563"/>
          </a:xfrm>
          <a:custGeom>
            <a:avLst/>
            <a:gdLst/>
            <a:ahLst/>
            <a:cxnLst/>
            <a:rect l="l" t="t" r="r" b="b"/>
            <a:pathLst>
              <a:path w="294005" h="217804">
                <a:moveTo>
                  <a:pt x="60744" y="0"/>
                </a:moveTo>
                <a:lnTo>
                  <a:pt x="0" y="154381"/>
                </a:lnTo>
                <a:lnTo>
                  <a:pt x="129082" y="217652"/>
                </a:lnTo>
                <a:lnTo>
                  <a:pt x="135521" y="214700"/>
                </a:lnTo>
                <a:lnTo>
                  <a:pt x="142861" y="212923"/>
                </a:lnTo>
                <a:lnTo>
                  <a:pt x="155742" y="211626"/>
                </a:lnTo>
                <a:lnTo>
                  <a:pt x="178806" y="210113"/>
                </a:lnTo>
                <a:lnTo>
                  <a:pt x="198035" y="209750"/>
                </a:lnTo>
                <a:lnTo>
                  <a:pt x="261308" y="209750"/>
                </a:lnTo>
                <a:lnTo>
                  <a:pt x="293585" y="136664"/>
                </a:lnTo>
                <a:lnTo>
                  <a:pt x="60744" y="0"/>
                </a:lnTo>
                <a:close/>
              </a:path>
              <a:path w="294005" h="217804">
                <a:moveTo>
                  <a:pt x="261308" y="209750"/>
                </a:moveTo>
                <a:lnTo>
                  <a:pt x="198035" y="209750"/>
                </a:lnTo>
                <a:lnTo>
                  <a:pt x="215933" y="210751"/>
                </a:lnTo>
                <a:lnTo>
                  <a:pt x="231682" y="212574"/>
                </a:lnTo>
                <a:lnTo>
                  <a:pt x="244561" y="214700"/>
                </a:lnTo>
                <a:lnTo>
                  <a:pt x="253460" y="216526"/>
                </a:lnTo>
                <a:lnTo>
                  <a:pt x="257852" y="217574"/>
                </a:lnTo>
                <a:lnTo>
                  <a:pt x="261308" y="20975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52325" y="3523257"/>
            <a:ext cx="203361" cy="195661"/>
          </a:xfrm>
          <a:custGeom>
            <a:avLst/>
            <a:gdLst/>
            <a:ahLst/>
            <a:cxnLst/>
            <a:rect l="l" t="t" r="r" b="b"/>
            <a:pathLst>
              <a:path w="445134" h="441325">
                <a:moveTo>
                  <a:pt x="187234" y="0"/>
                </a:moveTo>
                <a:lnTo>
                  <a:pt x="136775" y="4707"/>
                </a:lnTo>
                <a:lnTo>
                  <a:pt x="99328" y="16236"/>
                </a:lnTo>
                <a:lnTo>
                  <a:pt x="67158" y="39087"/>
                </a:lnTo>
                <a:lnTo>
                  <a:pt x="37720" y="79065"/>
                </a:lnTo>
                <a:lnTo>
                  <a:pt x="16571" y="119606"/>
                </a:lnTo>
                <a:lnTo>
                  <a:pt x="1722" y="170514"/>
                </a:lnTo>
                <a:lnTo>
                  <a:pt x="0" y="188802"/>
                </a:lnTo>
                <a:lnTo>
                  <a:pt x="770" y="200421"/>
                </a:lnTo>
                <a:lnTo>
                  <a:pt x="9861" y="237544"/>
                </a:lnTo>
                <a:lnTo>
                  <a:pt x="26971" y="276007"/>
                </a:lnTo>
                <a:lnTo>
                  <a:pt x="49335" y="313162"/>
                </a:lnTo>
                <a:lnTo>
                  <a:pt x="74186" y="346357"/>
                </a:lnTo>
                <a:lnTo>
                  <a:pt x="106411" y="379881"/>
                </a:lnTo>
                <a:lnTo>
                  <a:pt x="142205" y="402656"/>
                </a:lnTo>
                <a:lnTo>
                  <a:pt x="178356" y="418529"/>
                </a:lnTo>
                <a:lnTo>
                  <a:pt x="218174" y="431373"/>
                </a:lnTo>
                <a:lnTo>
                  <a:pt x="257760" y="439253"/>
                </a:lnTo>
                <a:lnTo>
                  <a:pt x="282096" y="440793"/>
                </a:lnTo>
                <a:lnTo>
                  <a:pt x="293214" y="440234"/>
                </a:lnTo>
                <a:lnTo>
                  <a:pt x="333669" y="429555"/>
                </a:lnTo>
                <a:lnTo>
                  <a:pt x="375577" y="406578"/>
                </a:lnTo>
                <a:lnTo>
                  <a:pt x="404642" y="378256"/>
                </a:lnTo>
                <a:lnTo>
                  <a:pt x="428624" y="337860"/>
                </a:lnTo>
                <a:lnTo>
                  <a:pt x="443445" y="288444"/>
                </a:lnTo>
                <a:lnTo>
                  <a:pt x="445138" y="260216"/>
                </a:lnTo>
                <a:lnTo>
                  <a:pt x="444037" y="246632"/>
                </a:lnTo>
                <a:lnTo>
                  <a:pt x="434273" y="208054"/>
                </a:lnTo>
                <a:lnTo>
                  <a:pt x="417146" y="172829"/>
                </a:lnTo>
                <a:lnTo>
                  <a:pt x="395649" y="141073"/>
                </a:lnTo>
                <a:lnTo>
                  <a:pt x="365362" y="104334"/>
                </a:lnTo>
                <a:lnTo>
                  <a:pt x="351517" y="88443"/>
                </a:lnTo>
                <a:lnTo>
                  <a:pt x="345307" y="81133"/>
                </a:lnTo>
                <a:lnTo>
                  <a:pt x="307853" y="47125"/>
                </a:lnTo>
                <a:lnTo>
                  <a:pt x="273340" y="25682"/>
                </a:lnTo>
                <a:lnTo>
                  <a:pt x="236230" y="9707"/>
                </a:lnTo>
                <a:lnTo>
                  <a:pt x="199140" y="986"/>
                </a:lnTo>
                <a:lnTo>
                  <a:pt x="187234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50670" y="3598158"/>
            <a:ext cx="178993" cy="158781"/>
          </a:xfrm>
          <a:custGeom>
            <a:avLst/>
            <a:gdLst/>
            <a:ahLst/>
            <a:cxnLst/>
            <a:rect l="l" t="t" r="r" b="b"/>
            <a:pathLst>
              <a:path w="391794" h="358140">
                <a:moveTo>
                  <a:pt x="215100" y="0"/>
                </a:moveTo>
                <a:lnTo>
                  <a:pt x="178245" y="39413"/>
                </a:lnTo>
                <a:lnTo>
                  <a:pt x="146527" y="75329"/>
                </a:lnTo>
                <a:lnTo>
                  <a:pt x="123872" y="106182"/>
                </a:lnTo>
                <a:lnTo>
                  <a:pt x="98444" y="147189"/>
                </a:lnTo>
                <a:lnTo>
                  <a:pt x="71576" y="194424"/>
                </a:lnTo>
                <a:lnTo>
                  <a:pt x="47283" y="240993"/>
                </a:lnTo>
                <a:lnTo>
                  <a:pt x="26787" y="282909"/>
                </a:lnTo>
                <a:lnTo>
                  <a:pt x="7481" y="324671"/>
                </a:lnTo>
                <a:lnTo>
                  <a:pt x="0" y="341626"/>
                </a:lnTo>
                <a:lnTo>
                  <a:pt x="80273" y="353054"/>
                </a:lnTo>
                <a:lnTo>
                  <a:pt x="95285" y="354858"/>
                </a:lnTo>
                <a:lnTo>
                  <a:pt x="108699" y="356222"/>
                </a:lnTo>
                <a:lnTo>
                  <a:pt x="120729" y="357137"/>
                </a:lnTo>
                <a:lnTo>
                  <a:pt x="131587" y="357593"/>
                </a:lnTo>
                <a:lnTo>
                  <a:pt x="141487" y="357581"/>
                </a:lnTo>
                <a:lnTo>
                  <a:pt x="184051" y="350179"/>
                </a:lnTo>
                <a:lnTo>
                  <a:pt x="239573" y="327434"/>
                </a:lnTo>
                <a:lnTo>
                  <a:pt x="289385" y="304893"/>
                </a:lnTo>
                <a:lnTo>
                  <a:pt x="346685" y="277869"/>
                </a:lnTo>
                <a:lnTo>
                  <a:pt x="391610" y="255939"/>
                </a:lnTo>
                <a:lnTo>
                  <a:pt x="390466" y="237417"/>
                </a:lnTo>
                <a:lnTo>
                  <a:pt x="390492" y="225790"/>
                </a:lnTo>
                <a:lnTo>
                  <a:pt x="391430" y="217678"/>
                </a:lnTo>
                <a:lnTo>
                  <a:pt x="391082" y="203128"/>
                </a:lnTo>
                <a:lnTo>
                  <a:pt x="387239" y="187390"/>
                </a:lnTo>
                <a:lnTo>
                  <a:pt x="382160" y="173404"/>
                </a:lnTo>
                <a:lnTo>
                  <a:pt x="378101" y="164112"/>
                </a:lnTo>
                <a:lnTo>
                  <a:pt x="215100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50670" y="3598158"/>
            <a:ext cx="178993" cy="158781"/>
          </a:xfrm>
          <a:custGeom>
            <a:avLst/>
            <a:gdLst/>
            <a:ahLst/>
            <a:cxnLst/>
            <a:rect l="l" t="t" r="r" b="b"/>
            <a:pathLst>
              <a:path w="391794" h="358140">
                <a:moveTo>
                  <a:pt x="215100" y="0"/>
                </a:moveTo>
                <a:lnTo>
                  <a:pt x="188977" y="27859"/>
                </a:lnTo>
                <a:lnTo>
                  <a:pt x="160514" y="58955"/>
                </a:lnTo>
                <a:lnTo>
                  <a:pt x="134807" y="90437"/>
                </a:lnTo>
                <a:lnTo>
                  <a:pt x="112244" y="124465"/>
                </a:lnTo>
                <a:lnTo>
                  <a:pt x="89278" y="162762"/>
                </a:lnTo>
                <a:lnTo>
                  <a:pt x="63132" y="210218"/>
                </a:lnTo>
                <a:lnTo>
                  <a:pt x="39968" y="255679"/>
                </a:lnTo>
                <a:lnTo>
                  <a:pt x="21010" y="295158"/>
                </a:lnTo>
                <a:lnTo>
                  <a:pt x="4389" y="331604"/>
                </a:lnTo>
                <a:lnTo>
                  <a:pt x="0" y="341626"/>
                </a:lnTo>
                <a:lnTo>
                  <a:pt x="23528" y="345096"/>
                </a:lnTo>
                <a:lnTo>
                  <a:pt x="63452" y="350820"/>
                </a:lnTo>
                <a:lnTo>
                  <a:pt x="108699" y="356222"/>
                </a:lnTo>
                <a:lnTo>
                  <a:pt x="131587" y="357593"/>
                </a:lnTo>
                <a:lnTo>
                  <a:pt x="141487" y="357581"/>
                </a:lnTo>
                <a:lnTo>
                  <a:pt x="184051" y="350179"/>
                </a:lnTo>
                <a:lnTo>
                  <a:pt x="222549" y="334884"/>
                </a:lnTo>
                <a:lnTo>
                  <a:pt x="273157" y="312345"/>
                </a:lnTo>
                <a:lnTo>
                  <a:pt x="319888" y="290637"/>
                </a:lnTo>
                <a:lnTo>
                  <a:pt x="358280" y="272276"/>
                </a:lnTo>
                <a:lnTo>
                  <a:pt x="391610" y="255939"/>
                </a:lnTo>
                <a:lnTo>
                  <a:pt x="390466" y="237417"/>
                </a:lnTo>
                <a:lnTo>
                  <a:pt x="390374" y="226810"/>
                </a:lnTo>
                <a:lnTo>
                  <a:pt x="391430" y="217678"/>
                </a:lnTo>
                <a:lnTo>
                  <a:pt x="391082" y="203128"/>
                </a:lnTo>
                <a:lnTo>
                  <a:pt x="387239" y="187390"/>
                </a:lnTo>
                <a:lnTo>
                  <a:pt x="382160" y="173404"/>
                </a:lnTo>
                <a:lnTo>
                  <a:pt x="378101" y="164112"/>
                </a:lnTo>
                <a:lnTo>
                  <a:pt x="21510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110354" y="3754692"/>
            <a:ext cx="322593" cy="87836"/>
          </a:xfrm>
          <a:custGeom>
            <a:avLst/>
            <a:gdLst/>
            <a:ahLst/>
            <a:cxnLst/>
            <a:rect l="l" t="t" r="r" b="b"/>
            <a:pathLst>
              <a:path w="706119" h="198120">
                <a:moveTo>
                  <a:pt x="572612" y="0"/>
                </a:moveTo>
                <a:lnTo>
                  <a:pt x="564372" y="1283"/>
                </a:lnTo>
                <a:lnTo>
                  <a:pt x="556980" y="6099"/>
                </a:lnTo>
                <a:lnTo>
                  <a:pt x="547997" y="14690"/>
                </a:lnTo>
                <a:lnTo>
                  <a:pt x="544762" y="17580"/>
                </a:lnTo>
                <a:lnTo>
                  <a:pt x="510097" y="45118"/>
                </a:lnTo>
                <a:lnTo>
                  <a:pt x="464670" y="75053"/>
                </a:lnTo>
                <a:lnTo>
                  <a:pt x="419016" y="99976"/>
                </a:lnTo>
                <a:lnTo>
                  <a:pt x="379947" y="114630"/>
                </a:lnTo>
                <a:lnTo>
                  <a:pt x="310934" y="117673"/>
                </a:lnTo>
                <a:lnTo>
                  <a:pt x="22428" y="125255"/>
                </a:lnTo>
                <a:lnTo>
                  <a:pt x="0" y="190647"/>
                </a:lnTo>
                <a:lnTo>
                  <a:pt x="668307" y="197822"/>
                </a:lnTo>
                <a:lnTo>
                  <a:pt x="670746" y="193507"/>
                </a:lnTo>
                <a:lnTo>
                  <a:pt x="691545" y="148389"/>
                </a:lnTo>
                <a:lnTo>
                  <a:pt x="704469" y="99074"/>
                </a:lnTo>
                <a:lnTo>
                  <a:pt x="705549" y="82311"/>
                </a:lnTo>
                <a:lnTo>
                  <a:pt x="702891" y="69804"/>
                </a:lnTo>
                <a:lnTo>
                  <a:pt x="668710" y="33278"/>
                </a:lnTo>
                <a:lnTo>
                  <a:pt x="628945" y="15978"/>
                </a:lnTo>
                <a:lnTo>
                  <a:pt x="584137" y="2007"/>
                </a:lnTo>
                <a:lnTo>
                  <a:pt x="572612" y="0"/>
                </a:lnTo>
                <a:close/>
              </a:path>
            </a:pathLst>
          </a:custGeom>
          <a:solidFill>
            <a:srgbClr val="94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110354" y="3754692"/>
            <a:ext cx="322593" cy="87836"/>
          </a:xfrm>
          <a:custGeom>
            <a:avLst/>
            <a:gdLst/>
            <a:ahLst/>
            <a:cxnLst/>
            <a:rect l="l" t="t" r="r" b="b"/>
            <a:pathLst>
              <a:path w="706119" h="198120">
                <a:moveTo>
                  <a:pt x="0" y="190647"/>
                </a:moveTo>
                <a:lnTo>
                  <a:pt x="22428" y="125255"/>
                </a:lnTo>
                <a:lnTo>
                  <a:pt x="310934" y="117673"/>
                </a:lnTo>
                <a:lnTo>
                  <a:pt x="329754" y="117645"/>
                </a:lnTo>
                <a:lnTo>
                  <a:pt x="345461" y="117473"/>
                </a:lnTo>
                <a:lnTo>
                  <a:pt x="389245" y="112421"/>
                </a:lnTo>
                <a:lnTo>
                  <a:pt x="431579" y="93402"/>
                </a:lnTo>
                <a:lnTo>
                  <a:pt x="481421" y="64726"/>
                </a:lnTo>
                <a:lnTo>
                  <a:pt x="521780" y="36371"/>
                </a:lnTo>
                <a:lnTo>
                  <a:pt x="556980" y="6099"/>
                </a:lnTo>
                <a:lnTo>
                  <a:pt x="564372" y="1283"/>
                </a:lnTo>
                <a:lnTo>
                  <a:pt x="615018" y="11357"/>
                </a:lnTo>
                <a:lnTo>
                  <a:pt x="656170" y="26793"/>
                </a:lnTo>
                <a:lnTo>
                  <a:pt x="689754" y="49132"/>
                </a:lnTo>
                <a:lnTo>
                  <a:pt x="705549" y="82311"/>
                </a:lnTo>
                <a:lnTo>
                  <a:pt x="704469" y="99074"/>
                </a:lnTo>
                <a:lnTo>
                  <a:pt x="691545" y="148389"/>
                </a:lnTo>
                <a:lnTo>
                  <a:pt x="674799" y="185915"/>
                </a:lnTo>
                <a:lnTo>
                  <a:pt x="668307" y="197822"/>
                </a:lnTo>
                <a:lnTo>
                  <a:pt x="0" y="19064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688478" y="3281732"/>
            <a:ext cx="272695" cy="275052"/>
          </a:xfrm>
          <a:custGeom>
            <a:avLst/>
            <a:gdLst/>
            <a:ahLst/>
            <a:cxnLst/>
            <a:rect l="l" t="t" r="r" b="b"/>
            <a:pathLst>
              <a:path w="596900" h="620395">
                <a:moveTo>
                  <a:pt x="472503" y="0"/>
                </a:moveTo>
                <a:lnTo>
                  <a:pt x="0" y="536790"/>
                </a:lnTo>
                <a:lnTo>
                  <a:pt x="113118" y="620064"/>
                </a:lnTo>
                <a:lnTo>
                  <a:pt x="596519" y="101244"/>
                </a:lnTo>
                <a:lnTo>
                  <a:pt x="472503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688478" y="3281732"/>
            <a:ext cx="272695" cy="275052"/>
          </a:xfrm>
          <a:custGeom>
            <a:avLst/>
            <a:gdLst/>
            <a:ahLst/>
            <a:cxnLst/>
            <a:rect l="l" t="t" r="r" b="b"/>
            <a:pathLst>
              <a:path w="596900" h="620395">
                <a:moveTo>
                  <a:pt x="472503" y="0"/>
                </a:moveTo>
                <a:lnTo>
                  <a:pt x="596519" y="101244"/>
                </a:lnTo>
                <a:lnTo>
                  <a:pt x="113118" y="620064"/>
                </a:lnTo>
                <a:lnTo>
                  <a:pt x="0" y="536790"/>
                </a:lnTo>
                <a:lnTo>
                  <a:pt x="472503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947128" y="3369250"/>
            <a:ext cx="284590" cy="387100"/>
          </a:xfrm>
          <a:custGeom>
            <a:avLst/>
            <a:gdLst/>
            <a:ahLst/>
            <a:cxnLst/>
            <a:rect l="l" t="t" r="r" b="b"/>
            <a:pathLst>
              <a:path w="622934" h="873125">
                <a:moveTo>
                  <a:pt x="106286" y="0"/>
                </a:moveTo>
                <a:lnTo>
                  <a:pt x="0" y="113893"/>
                </a:lnTo>
                <a:lnTo>
                  <a:pt x="488117" y="559661"/>
                </a:lnTo>
                <a:lnTo>
                  <a:pt x="486032" y="561817"/>
                </a:lnTo>
                <a:lnTo>
                  <a:pt x="453207" y="599961"/>
                </a:lnTo>
                <a:lnTo>
                  <a:pt x="422324" y="642086"/>
                </a:lnTo>
                <a:lnTo>
                  <a:pt x="400189" y="676957"/>
                </a:lnTo>
                <a:lnTo>
                  <a:pt x="377874" y="715743"/>
                </a:lnTo>
                <a:lnTo>
                  <a:pt x="362590" y="753083"/>
                </a:lnTo>
                <a:lnTo>
                  <a:pt x="354091" y="802320"/>
                </a:lnTo>
                <a:lnTo>
                  <a:pt x="351789" y="820026"/>
                </a:lnTo>
                <a:lnTo>
                  <a:pt x="399972" y="872643"/>
                </a:lnTo>
                <a:lnTo>
                  <a:pt x="400665" y="869290"/>
                </a:lnTo>
                <a:lnTo>
                  <a:pt x="402009" y="863106"/>
                </a:lnTo>
                <a:lnTo>
                  <a:pt x="413783" y="817260"/>
                </a:lnTo>
                <a:lnTo>
                  <a:pt x="429159" y="770785"/>
                </a:lnTo>
                <a:lnTo>
                  <a:pt x="449963" y="724745"/>
                </a:lnTo>
                <a:lnTo>
                  <a:pt x="473151" y="688108"/>
                </a:lnTo>
                <a:lnTo>
                  <a:pt x="495936" y="654042"/>
                </a:lnTo>
                <a:lnTo>
                  <a:pt x="622592" y="473278"/>
                </a:lnTo>
                <a:lnTo>
                  <a:pt x="108813" y="7594"/>
                </a:lnTo>
                <a:lnTo>
                  <a:pt x="106286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47128" y="3369250"/>
            <a:ext cx="284590" cy="387100"/>
          </a:xfrm>
          <a:custGeom>
            <a:avLst/>
            <a:gdLst/>
            <a:ahLst/>
            <a:cxnLst/>
            <a:rect l="l" t="t" r="r" b="b"/>
            <a:pathLst>
              <a:path w="622934" h="873125">
                <a:moveTo>
                  <a:pt x="108813" y="7594"/>
                </a:moveTo>
                <a:lnTo>
                  <a:pt x="622592" y="473278"/>
                </a:lnTo>
                <a:lnTo>
                  <a:pt x="604537" y="498914"/>
                </a:lnTo>
                <a:lnTo>
                  <a:pt x="588257" y="522033"/>
                </a:lnTo>
                <a:lnTo>
                  <a:pt x="560529" y="561433"/>
                </a:lnTo>
                <a:lnTo>
                  <a:pt x="538420" y="592907"/>
                </a:lnTo>
                <a:lnTo>
                  <a:pt x="513633" y="628378"/>
                </a:lnTo>
                <a:lnTo>
                  <a:pt x="491037" y="661250"/>
                </a:lnTo>
                <a:lnTo>
                  <a:pt x="468490" y="695221"/>
                </a:lnTo>
                <a:lnTo>
                  <a:pt x="442435" y="739444"/>
                </a:lnTo>
                <a:lnTo>
                  <a:pt x="423422" y="786709"/>
                </a:lnTo>
                <a:lnTo>
                  <a:pt x="409892" y="831168"/>
                </a:lnTo>
                <a:lnTo>
                  <a:pt x="400665" y="869290"/>
                </a:lnTo>
                <a:lnTo>
                  <a:pt x="399972" y="872643"/>
                </a:lnTo>
                <a:lnTo>
                  <a:pt x="351789" y="820026"/>
                </a:lnTo>
                <a:lnTo>
                  <a:pt x="358160" y="774267"/>
                </a:lnTo>
                <a:lnTo>
                  <a:pt x="368719" y="734861"/>
                </a:lnTo>
                <a:lnTo>
                  <a:pt x="391385" y="691876"/>
                </a:lnTo>
                <a:lnTo>
                  <a:pt x="411286" y="658891"/>
                </a:lnTo>
                <a:lnTo>
                  <a:pt x="433114" y="626613"/>
                </a:lnTo>
                <a:lnTo>
                  <a:pt x="462136" y="588929"/>
                </a:lnTo>
                <a:lnTo>
                  <a:pt x="488117" y="559661"/>
                </a:lnTo>
                <a:lnTo>
                  <a:pt x="0" y="113893"/>
                </a:lnTo>
                <a:lnTo>
                  <a:pt x="10628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229096" y="2988426"/>
            <a:ext cx="675356" cy="622175"/>
          </a:xfrm>
          <a:custGeom>
            <a:avLst/>
            <a:gdLst/>
            <a:ahLst/>
            <a:cxnLst/>
            <a:rect l="l" t="t" r="r" b="b"/>
            <a:pathLst>
              <a:path w="1478279" h="1403350">
                <a:moveTo>
                  <a:pt x="675360" y="0"/>
                </a:moveTo>
                <a:lnTo>
                  <a:pt x="1478038" y="661568"/>
                </a:lnTo>
                <a:lnTo>
                  <a:pt x="1009624" y="1200759"/>
                </a:lnTo>
                <a:lnTo>
                  <a:pt x="761809" y="1005763"/>
                </a:lnTo>
                <a:lnTo>
                  <a:pt x="718781" y="1036129"/>
                </a:lnTo>
                <a:lnTo>
                  <a:pt x="764336" y="1094346"/>
                </a:lnTo>
                <a:lnTo>
                  <a:pt x="607415" y="1286700"/>
                </a:lnTo>
                <a:lnTo>
                  <a:pt x="496061" y="1203172"/>
                </a:lnTo>
                <a:lnTo>
                  <a:pt x="339140" y="1403121"/>
                </a:lnTo>
                <a:lnTo>
                  <a:pt x="207530" y="1309471"/>
                </a:lnTo>
                <a:lnTo>
                  <a:pt x="354330" y="1101940"/>
                </a:lnTo>
                <a:lnTo>
                  <a:pt x="0" y="846328"/>
                </a:lnTo>
                <a:lnTo>
                  <a:pt x="22789" y="789907"/>
                </a:lnTo>
                <a:lnTo>
                  <a:pt x="42010" y="743615"/>
                </a:lnTo>
                <a:lnTo>
                  <a:pt x="59106" y="705128"/>
                </a:lnTo>
                <a:lnTo>
                  <a:pt x="83919" y="656949"/>
                </a:lnTo>
                <a:lnTo>
                  <a:pt x="112065" y="613262"/>
                </a:lnTo>
                <a:lnTo>
                  <a:pt x="135084" y="582761"/>
                </a:lnTo>
                <a:lnTo>
                  <a:pt x="163190" y="548448"/>
                </a:lnTo>
                <a:lnTo>
                  <a:pt x="197827" y="507999"/>
                </a:lnTo>
                <a:lnTo>
                  <a:pt x="240436" y="459092"/>
                </a:lnTo>
                <a:lnTo>
                  <a:pt x="290743" y="402572"/>
                </a:lnTo>
                <a:lnTo>
                  <a:pt x="317872" y="372779"/>
                </a:lnTo>
                <a:lnTo>
                  <a:pt x="345921" y="342344"/>
                </a:lnTo>
                <a:lnTo>
                  <a:pt x="374589" y="311551"/>
                </a:lnTo>
                <a:lnTo>
                  <a:pt x="403576" y="280684"/>
                </a:lnTo>
                <a:lnTo>
                  <a:pt x="432584" y="250027"/>
                </a:lnTo>
                <a:lnTo>
                  <a:pt x="461314" y="219864"/>
                </a:lnTo>
                <a:lnTo>
                  <a:pt x="489465" y="190481"/>
                </a:lnTo>
                <a:lnTo>
                  <a:pt x="516739" y="162161"/>
                </a:lnTo>
                <a:lnTo>
                  <a:pt x="567456" y="109849"/>
                </a:lnTo>
                <a:lnTo>
                  <a:pt x="611072" y="65202"/>
                </a:lnTo>
                <a:lnTo>
                  <a:pt x="645191" y="30495"/>
                </a:lnTo>
                <a:lnTo>
                  <a:pt x="673325" y="2048"/>
                </a:lnTo>
                <a:lnTo>
                  <a:pt x="67536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202402" y="4415951"/>
            <a:ext cx="307798" cy="482819"/>
          </a:xfrm>
          <a:custGeom>
            <a:avLst/>
            <a:gdLst/>
            <a:ahLst/>
            <a:cxnLst/>
            <a:rect l="l" t="t" r="r" b="b"/>
            <a:pathLst>
              <a:path w="673734" h="1089025">
                <a:moveTo>
                  <a:pt x="294144" y="428129"/>
                </a:moveTo>
                <a:lnTo>
                  <a:pt x="0" y="1010640"/>
                </a:lnTo>
                <a:lnTo>
                  <a:pt x="153479" y="1088440"/>
                </a:lnTo>
                <a:lnTo>
                  <a:pt x="221297" y="944041"/>
                </a:lnTo>
                <a:lnTo>
                  <a:pt x="186677" y="918082"/>
                </a:lnTo>
                <a:lnTo>
                  <a:pt x="201091" y="871918"/>
                </a:lnTo>
                <a:lnTo>
                  <a:pt x="248731" y="871918"/>
                </a:lnTo>
                <a:lnTo>
                  <a:pt x="348221" y="684415"/>
                </a:lnTo>
                <a:lnTo>
                  <a:pt x="306793" y="653376"/>
                </a:lnTo>
                <a:lnTo>
                  <a:pt x="322275" y="620928"/>
                </a:lnTo>
                <a:lnTo>
                  <a:pt x="377665" y="620928"/>
                </a:lnTo>
                <a:lnTo>
                  <a:pt x="426123" y="540156"/>
                </a:lnTo>
                <a:lnTo>
                  <a:pt x="391502" y="459384"/>
                </a:lnTo>
                <a:lnTo>
                  <a:pt x="399140" y="443306"/>
                </a:lnTo>
                <a:lnTo>
                  <a:pt x="339699" y="443306"/>
                </a:lnTo>
                <a:lnTo>
                  <a:pt x="294144" y="428129"/>
                </a:lnTo>
                <a:close/>
              </a:path>
              <a:path w="673734" h="1089025">
                <a:moveTo>
                  <a:pt x="248731" y="871918"/>
                </a:moveTo>
                <a:lnTo>
                  <a:pt x="201091" y="871918"/>
                </a:lnTo>
                <a:lnTo>
                  <a:pt x="238455" y="891285"/>
                </a:lnTo>
                <a:lnTo>
                  <a:pt x="248731" y="871918"/>
                </a:lnTo>
                <a:close/>
              </a:path>
              <a:path w="673734" h="1089025">
                <a:moveTo>
                  <a:pt x="377665" y="620928"/>
                </a:moveTo>
                <a:lnTo>
                  <a:pt x="322275" y="620928"/>
                </a:lnTo>
                <a:lnTo>
                  <a:pt x="365544" y="641134"/>
                </a:lnTo>
                <a:lnTo>
                  <a:pt x="377665" y="620928"/>
                </a:lnTo>
                <a:close/>
              </a:path>
              <a:path w="673734" h="1089025">
                <a:moveTo>
                  <a:pt x="469646" y="0"/>
                </a:moveTo>
                <a:lnTo>
                  <a:pt x="321970" y="278803"/>
                </a:lnTo>
                <a:lnTo>
                  <a:pt x="405498" y="321830"/>
                </a:lnTo>
                <a:lnTo>
                  <a:pt x="339699" y="443306"/>
                </a:lnTo>
                <a:lnTo>
                  <a:pt x="399140" y="443306"/>
                </a:lnTo>
                <a:lnTo>
                  <a:pt x="446316" y="343992"/>
                </a:lnTo>
                <a:lnTo>
                  <a:pt x="550976" y="343992"/>
                </a:lnTo>
                <a:lnTo>
                  <a:pt x="673633" y="94614"/>
                </a:lnTo>
                <a:lnTo>
                  <a:pt x="469646" y="0"/>
                </a:lnTo>
                <a:close/>
              </a:path>
              <a:path w="673734" h="1089025">
                <a:moveTo>
                  <a:pt x="550976" y="343992"/>
                </a:moveTo>
                <a:lnTo>
                  <a:pt x="446316" y="343992"/>
                </a:lnTo>
                <a:lnTo>
                  <a:pt x="529513" y="387629"/>
                </a:lnTo>
                <a:lnTo>
                  <a:pt x="550976" y="343992"/>
                </a:lnTo>
                <a:close/>
              </a:path>
            </a:pathLst>
          </a:custGeom>
          <a:solidFill>
            <a:srgbClr val="273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02402" y="4415951"/>
            <a:ext cx="307798" cy="482819"/>
          </a:xfrm>
          <a:custGeom>
            <a:avLst/>
            <a:gdLst/>
            <a:ahLst/>
            <a:cxnLst/>
            <a:rect l="l" t="t" r="r" b="b"/>
            <a:pathLst>
              <a:path w="673734" h="1089025">
                <a:moveTo>
                  <a:pt x="469646" y="0"/>
                </a:moveTo>
                <a:lnTo>
                  <a:pt x="321970" y="278803"/>
                </a:lnTo>
                <a:lnTo>
                  <a:pt x="405498" y="321830"/>
                </a:lnTo>
                <a:lnTo>
                  <a:pt x="339699" y="443306"/>
                </a:lnTo>
                <a:lnTo>
                  <a:pt x="294144" y="428129"/>
                </a:lnTo>
                <a:lnTo>
                  <a:pt x="0" y="1010640"/>
                </a:lnTo>
                <a:lnTo>
                  <a:pt x="153479" y="1088440"/>
                </a:lnTo>
                <a:lnTo>
                  <a:pt x="221297" y="944041"/>
                </a:lnTo>
                <a:lnTo>
                  <a:pt x="186677" y="918082"/>
                </a:lnTo>
                <a:lnTo>
                  <a:pt x="201091" y="871918"/>
                </a:lnTo>
                <a:lnTo>
                  <a:pt x="238455" y="891285"/>
                </a:lnTo>
                <a:lnTo>
                  <a:pt x="348221" y="684415"/>
                </a:lnTo>
                <a:lnTo>
                  <a:pt x="306793" y="653376"/>
                </a:lnTo>
                <a:lnTo>
                  <a:pt x="322275" y="620928"/>
                </a:lnTo>
                <a:lnTo>
                  <a:pt x="365544" y="641134"/>
                </a:lnTo>
                <a:lnTo>
                  <a:pt x="426123" y="540156"/>
                </a:lnTo>
                <a:lnTo>
                  <a:pt x="391502" y="459384"/>
                </a:lnTo>
                <a:lnTo>
                  <a:pt x="446316" y="343992"/>
                </a:lnTo>
                <a:lnTo>
                  <a:pt x="529513" y="387629"/>
                </a:lnTo>
                <a:lnTo>
                  <a:pt x="673633" y="94614"/>
                </a:lnTo>
                <a:lnTo>
                  <a:pt x="469646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956527" y="5828451"/>
            <a:ext cx="248037" cy="188060"/>
          </a:xfrm>
          <a:custGeom>
            <a:avLst/>
            <a:gdLst/>
            <a:ahLst/>
            <a:cxnLst/>
            <a:rect l="l" t="t" r="r" b="b"/>
            <a:pathLst>
              <a:path w="542925" h="424180">
                <a:moveTo>
                  <a:pt x="538647" y="271753"/>
                </a:moveTo>
                <a:lnTo>
                  <a:pt x="96164" y="271753"/>
                </a:lnTo>
                <a:lnTo>
                  <a:pt x="96858" y="272836"/>
                </a:lnTo>
                <a:lnTo>
                  <a:pt x="119580" y="304080"/>
                </a:lnTo>
                <a:lnTo>
                  <a:pt x="146753" y="335500"/>
                </a:lnTo>
                <a:lnTo>
                  <a:pt x="182368" y="369099"/>
                </a:lnTo>
                <a:lnTo>
                  <a:pt x="225029" y="398885"/>
                </a:lnTo>
                <a:lnTo>
                  <a:pt x="273335" y="418864"/>
                </a:lnTo>
                <a:lnTo>
                  <a:pt x="325378" y="423794"/>
                </a:lnTo>
                <a:lnTo>
                  <a:pt x="341614" y="423377"/>
                </a:lnTo>
                <a:lnTo>
                  <a:pt x="384256" y="419250"/>
                </a:lnTo>
                <a:lnTo>
                  <a:pt x="430197" y="406064"/>
                </a:lnTo>
                <a:lnTo>
                  <a:pt x="468761" y="382562"/>
                </a:lnTo>
                <a:lnTo>
                  <a:pt x="505510" y="347072"/>
                </a:lnTo>
                <a:lnTo>
                  <a:pt x="528066" y="308227"/>
                </a:lnTo>
                <a:lnTo>
                  <a:pt x="538647" y="271753"/>
                </a:lnTo>
                <a:close/>
              </a:path>
              <a:path w="542925" h="424180">
                <a:moveTo>
                  <a:pt x="308812" y="0"/>
                </a:moveTo>
                <a:lnTo>
                  <a:pt x="262714" y="5827"/>
                </a:lnTo>
                <a:lnTo>
                  <a:pt x="216217" y="22735"/>
                </a:lnTo>
                <a:lnTo>
                  <a:pt x="180790" y="42913"/>
                </a:lnTo>
                <a:lnTo>
                  <a:pt x="144368" y="69706"/>
                </a:lnTo>
                <a:lnTo>
                  <a:pt x="111188" y="101244"/>
                </a:lnTo>
                <a:lnTo>
                  <a:pt x="95070" y="138845"/>
                </a:lnTo>
                <a:lnTo>
                  <a:pt x="86659" y="185121"/>
                </a:lnTo>
                <a:lnTo>
                  <a:pt x="83515" y="205941"/>
                </a:lnTo>
                <a:lnTo>
                  <a:pt x="0" y="216063"/>
                </a:lnTo>
                <a:lnTo>
                  <a:pt x="5054" y="279335"/>
                </a:lnTo>
                <a:lnTo>
                  <a:pt x="96164" y="271753"/>
                </a:lnTo>
                <a:lnTo>
                  <a:pt x="538647" y="271753"/>
                </a:lnTo>
                <a:lnTo>
                  <a:pt x="540143" y="263151"/>
                </a:lnTo>
                <a:lnTo>
                  <a:pt x="541558" y="251022"/>
                </a:lnTo>
                <a:lnTo>
                  <a:pt x="542340" y="238581"/>
                </a:lnTo>
                <a:lnTo>
                  <a:pt x="542493" y="225842"/>
                </a:lnTo>
                <a:lnTo>
                  <a:pt x="542022" y="212820"/>
                </a:lnTo>
                <a:lnTo>
                  <a:pt x="536906" y="172210"/>
                </a:lnTo>
                <a:lnTo>
                  <a:pt x="526328" y="129606"/>
                </a:lnTo>
                <a:lnTo>
                  <a:pt x="505708" y="87415"/>
                </a:lnTo>
                <a:lnTo>
                  <a:pt x="480164" y="57657"/>
                </a:lnTo>
                <a:lnTo>
                  <a:pt x="439409" y="31863"/>
                </a:lnTo>
                <a:lnTo>
                  <a:pt x="392217" y="15079"/>
                </a:lnTo>
                <a:lnTo>
                  <a:pt x="355001" y="4879"/>
                </a:lnTo>
                <a:lnTo>
                  <a:pt x="320332" y="230"/>
                </a:lnTo>
                <a:lnTo>
                  <a:pt x="308812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956527" y="5828451"/>
            <a:ext cx="248037" cy="188060"/>
          </a:xfrm>
          <a:custGeom>
            <a:avLst/>
            <a:gdLst/>
            <a:ahLst/>
            <a:cxnLst/>
            <a:rect l="l" t="t" r="r" b="b"/>
            <a:pathLst>
              <a:path w="542925" h="424180">
                <a:moveTo>
                  <a:pt x="0" y="216063"/>
                </a:moveTo>
                <a:lnTo>
                  <a:pt x="83515" y="205941"/>
                </a:lnTo>
                <a:lnTo>
                  <a:pt x="86659" y="185121"/>
                </a:lnTo>
                <a:lnTo>
                  <a:pt x="89503" y="167242"/>
                </a:lnTo>
                <a:lnTo>
                  <a:pt x="98184" y="127595"/>
                </a:lnTo>
                <a:lnTo>
                  <a:pt x="117396" y="93707"/>
                </a:lnTo>
                <a:lnTo>
                  <a:pt x="156793" y="60023"/>
                </a:lnTo>
                <a:lnTo>
                  <a:pt x="192667" y="35461"/>
                </a:lnTo>
                <a:lnTo>
                  <a:pt x="227905" y="17449"/>
                </a:lnTo>
                <a:lnTo>
                  <a:pt x="274256" y="3346"/>
                </a:lnTo>
                <a:lnTo>
                  <a:pt x="308812" y="0"/>
                </a:lnTo>
                <a:lnTo>
                  <a:pt x="320332" y="230"/>
                </a:lnTo>
                <a:lnTo>
                  <a:pt x="366620" y="7727"/>
                </a:lnTo>
                <a:lnTo>
                  <a:pt x="404546" y="18839"/>
                </a:lnTo>
                <a:lnTo>
                  <a:pt x="450253" y="37175"/>
                </a:lnTo>
                <a:lnTo>
                  <a:pt x="489191" y="66390"/>
                </a:lnTo>
                <a:lnTo>
                  <a:pt x="513156" y="99942"/>
                </a:lnTo>
                <a:lnTo>
                  <a:pt x="530454" y="144004"/>
                </a:lnTo>
                <a:lnTo>
                  <a:pt x="539224" y="185989"/>
                </a:lnTo>
                <a:lnTo>
                  <a:pt x="542493" y="225842"/>
                </a:lnTo>
                <a:lnTo>
                  <a:pt x="542340" y="238581"/>
                </a:lnTo>
                <a:lnTo>
                  <a:pt x="535397" y="286407"/>
                </a:lnTo>
                <a:lnTo>
                  <a:pt x="518115" y="328489"/>
                </a:lnTo>
                <a:lnTo>
                  <a:pt x="487015" y="366420"/>
                </a:lnTo>
                <a:lnTo>
                  <a:pt x="450053" y="395707"/>
                </a:lnTo>
                <a:lnTo>
                  <a:pt x="408496" y="413842"/>
                </a:lnTo>
                <a:lnTo>
                  <a:pt x="370967" y="421131"/>
                </a:lnTo>
                <a:lnTo>
                  <a:pt x="325378" y="423794"/>
                </a:lnTo>
                <a:lnTo>
                  <a:pt x="307985" y="423775"/>
                </a:lnTo>
                <a:lnTo>
                  <a:pt x="256692" y="413664"/>
                </a:lnTo>
                <a:lnTo>
                  <a:pt x="210112" y="389750"/>
                </a:lnTo>
                <a:lnTo>
                  <a:pt x="169645" y="358027"/>
                </a:lnTo>
                <a:lnTo>
                  <a:pt x="136688" y="324488"/>
                </a:lnTo>
                <a:lnTo>
                  <a:pt x="106848" y="287304"/>
                </a:lnTo>
                <a:lnTo>
                  <a:pt x="96164" y="271753"/>
                </a:lnTo>
                <a:lnTo>
                  <a:pt x="5054" y="279335"/>
                </a:lnTo>
                <a:lnTo>
                  <a:pt x="0" y="21606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045140" y="3461420"/>
            <a:ext cx="552063" cy="501681"/>
          </a:xfrm>
          <a:custGeom>
            <a:avLst/>
            <a:gdLst/>
            <a:ahLst/>
            <a:cxnLst/>
            <a:rect l="l" t="t" r="r" b="b"/>
            <a:pathLst>
              <a:path w="1208404" h="1131570">
                <a:moveTo>
                  <a:pt x="185458" y="0"/>
                </a:moveTo>
                <a:lnTo>
                  <a:pt x="0" y="775258"/>
                </a:lnTo>
                <a:lnTo>
                  <a:pt x="49047" y="920673"/>
                </a:lnTo>
                <a:lnTo>
                  <a:pt x="997623" y="1131468"/>
                </a:lnTo>
                <a:lnTo>
                  <a:pt x="1089736" y="752373"/>
                </a:lnTo>
                <a:lnTo>
                  <a:pt x="1208417" y="257301"/>
                </a:lnTo>
                <a:lnTo>
                  <a:pt x="185458" y="0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045140" y="3461420"/>
            <a:ext cx="552063" cy="501681"/>
          </a:xfrm>
          <a:custGeom>
            <a:avLst/>
            <a:gdLst/>
            <a:ahLst/>
            <a:cxnLst/>
            <a:rect l="l" t="t" r="r" b="b"/>
            <a:pathLst>
              <a:path w="1208404" h="1131570">
                <a:moveTo>
                  <a:pt x="0" y="775258"/>
                </a:moveTo>
                <a:lnTo>
                  <a:pt x="49047" y="920673"/>
                </a:lnTo>
                <a:lnTo>
                  <a:pt x="997623" y="1131468"/>
                </a:lnTo>
                <a:lnTo>
                  <a:pt x="1089736" y="752373"/>
                </a:lnTo>
                <a:lnTo>
                  <a:pt x="1208417" y="257301"/>
                </a:lnTo>
                <a:lnTo>
                  <a:pt x="185458" y="0"/>
                </a:lnTo>
                <a:lnTo>
                  <a:pt x="0" y="77525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606410" y="3317813"/>
            <a:ext cx="374231" cy="449317"/>
          </a:xfrm>
          <a:custGeom>
            <a:avLst/>
            <a:gdLst/>
            <a:ahLst/>
            <a:cxnLst/>
            <a:rect l="l" t="t" r="r" b="b"/>
            <a:pathLst>
              <a:path w="819150" h="1013459">
                <a:moveTo>
                  <a:pt x="805806" y="879436"/>
                </a:moveTo>
                <a:lnTo>
                  <a:pt x="426326" y="879436"/>
                </a:lnTo>
                <a:lnTo>
                  <a:pt x="542391" y="906995"/>
                </a:lnTo>
                <a:lnTo>
                  <a:pt x="539445" y="957249"/>
                </a:lnTo>
                <a:lnTo>
                  <a:pt x="799617" y="1013434"/>
                </a:lnTo>
                <a:lnTo>
                  <a:pt x="805806" y="879436"/>
                </a:lnTo>
                <a:close/>
              </a:path>
              <a:path w="819150" h="1013459">
                <a:moveTo>
                  <a:pt x="88900" y="0"/>
                </a:moveTo>
                <a:lnTo>
                  <a:pt x="0" y="292100"/>
                </a:lnTo>
                <a:lnTo>
                  <a:pt x="208305" y="336384"/>
                </a:lnTo>
                <a:lnTo>
                  <a:pt x="90055" y="856742"/>
                </a:lnTo>
                <a:lnTo>
                  <a:pt x="412318" y="921778"/>
                </a:lnTo>
                <a:lnTo>
                  <a:pt x="426326" y="879436"/>
                </a:lnTo>
                <a:lnTo>
                  <a:pt x="805806" y="879436"/>
                </a:lnTo>
                <a:lnTo>
                  <a:pt x="819150" y="590550"/>
                </a:lnTo>
                <a:lnTo>
                  <a:pt x="342900" y="31750"/>
                </a:lnTo>
                <a:lnTo>
                  <a:pt x="88900" y="0"/>
                </a:lnTo>
                <a:close/>
              </a:path>
            </a:pathLst>
          </a:custGeom>
          <a:solidFill>
            <a:srgbClr val="94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606410" y="3317813"/>
            <a:ext cx="374231" cy="449317"/>
          </a:xfrm>
          <a:custGeom>
            <a:avLst/>
            <a:gdLst/>
            <a:ahLst/>
            <a:cxnLst/>
            <a:rect l="l" t="t" r="r" b="b"/>
            <a:pathLst>
              <a:path w="819150" h="1013459">
                <a:moveTo>
                  <a:pt x="0" y="292100"/>
                </a:moveTo>
                <a:lnTo>
                  <a:pt x="88900" y="0"/>
                </a:lnTo>
                <a:lnTo>
                  <a:pt x="342900" y="31750"/>
                </a:lnTo>
                <a:lnTo>
                  <a:pt x="819150" y="590550"/>
                </a:lnTo>
                <a:lnTo>
                  <a:pt x="799617" y="1013434"/>
                </a:lnTo>
                <a:lnTo>
                  <a:pt x="539445" y="957249"/>
                </a:lnTo>
                <a:lnTo>
                  <a:pt x="542391" y="906995"/>
                </a:lnTo>
                <a:lnTo>
                  <a:pt x="426326" y="879436"/>
                </a:lnTo>
                <a:lnTo>
                  <a:pt x="412318" y="921778"/>
                </a:lnTo>
                <a:lnTo>
                  <a:pt x="90055" y="856742"/>
                </a:lnTo>
                <a:lnTo>
                  <a:pt x="208305" y="336384"/>
                </a:lnTo>
                <a:lnTo>
                  <a:pt x="0" y="292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128651" y="3363643"/>
            <a:ext cx="857540" cy="1297558"/>
          </a:xfrm>
          <a:custGeom>
            <a:avLst/>
            <a:gdLst/>
            <a:ahLst/>
            <a:cxnLst/>
            <a:rect l="l" t="t" r="r" b="b"/>
            <a:pathLst>
              <a:path w="1877059" h="2926715">
                <a:moveTo>
                  <a:pt x="219858" y="0"/>
                </a:moveTo>
                <a:lnTo>
                  <a:pt x="202768" y="50544"/>
                </a:lnTo>
                <a:lnTo>
                  <a:pt x="183940" y="110015"/>
                </a:lnTo>
                <a:lnTo>
                  <a:pt x="172694" y="147217"/>
                </a:lnTo>
                <a:lnTo>
                  <a:pt x="160509" y="188986"/>
                </a:lnTo>
                <a:lnTo>
                  <a:pt x="147595" y="235011"/>
                </a:lnTo>
                <a:lnTo>
                  <a:pt x="134164" y="284984"/>
                </a:lnTo>
                <a:lnTo>
                  <a:pt x="120426" y="338596"/>
                </a:lnTo>
                <a:lnTo>
                  <a:pt x="106594" y="395536"/>
                </a:lnTo>
                <a:lnTo>
                  <a:pt x="92879" y="455496"/>
                </a:lnTo>
                <a:lnTo>
                  <a:pt x="79491" y="518168"/>
                </a:lnTo>
                <a:lnTo>
                  <a:pt x="66641" y="583240"/>
                </a:lnTo>
                <a:lnTo>
                  <a:pt x="54541" y="650405"/>
                </a:lnTo>
                <a:lnTo>
                  <a:pt x="43403" y="719354"/>
                </a:lnTo>
                <a:lnTo>
                  <a:pt x="33436" y="789776"/>
                </a:lnTo>
                <a:lnTo>
                  <a:pt x="24853" y="861363"/>
                </a:lnTo>
                <a:lnTo>
                  <a:pt x="17865" y="933805"/>
                </a:lnTo>
                <a:lnTo>
                  <a:pt x="12309" y="1005140"/>
                </a:lnTo>
                <a:lnTo>
                  <a:pt x="7851" y="1073662"/>
                </a:lnTo>
                <a:lnTo>
                  <a:pt x="4441" y="1139443"/>
                </a:lnTo>
                <a:lnTo>
                  <a:pt x="2028" y="1202556"/>
                </a:lnTo>
                <a:lnTo>
                  <a:pt x="565" y="1263073"/>
                </a:lnTo>
                <a:lnTo>
                  <a:pt x="0" y="1321067"/>
                </a:lnTo>
                <a:lnTo>
                  <a:pt x="284" y="1376610"/>
                </a:lnTo>
                <a:lnTo>
                  <a:pt x="1367" y="1429774"/>
                </a:lnTo>
                <a:lnTo>
                  <a:pt x="3201" y="1480632"/>
                </a:lnTo>
                <a:lnTo>
                  <a:pt x="5735" y="1529256"/>
                </a:lnTo>
                <a:lnTo>
                  <a:pt x="8919" y="1575718"/>
                </a:lnTo>
                <a:lnTo>
                  <a:pt x="12705" y="1620092"/>
                </a:lnTo>
                <a:lnTo>
                  <a:pt x="17042" y="1662448"/>
                </a:lnTo>
                <a:lnTo>
                  <a:pt x="21881" y="1702860"/>
                </a:lnTo>
                <a:lnTo>
                  <a:pt x="27171" y="1741401"/>
                </a:lnTo>
                <a:lnTo>
                  <a:pt x="38911" y="1813155"/>
                </a:lnTo>
                <a:lnTo>
                  <a:pt x="51863" y="1878289"/>
                </a:lnTo>
                <a:lnTo>
                  <a:pt x="67744" y="1947375"/>
                </a:lnTo>
                <a:lnTo>
                  <a:pt x="83715" y="2014129"/>
                </a:lnTo>
                <a:lnTo>
                  <a:pt x="97921" y="2068628"/>
                </a:lnTo>
                <a:lnTo>
                  <a:pt x="111722" y="2113584"/>
                </a:lnTo>
                <a:lnTo>
                  <a:pt x="126481" y="2151708"/>
                </a:lnTo>
                <a:lnTo>
                  <a:pt x="153393" y="2202014"/>
                </a:lnTo>
                <a:lnTo>
                  <a:pt x="176503" y="2234919"/>
                </a:lnTo>
                <a:lnTo>
                  <a:pt x="205336" y="2270481"/>
                </a:lnTo>
                <a:lnTo>
                  <a:pt x="241254" y="2311412"/>
                </a:lnTo>
                <a:lnTo>
                  <a:pt x="285619" y="2360422"/>
                </a:lnTo>
                <a:lnTo>
                  <a:pt x="209419" y="2430272"/>
                </a:lnTo>
                <a:lnTo>
                  <a:pt x="199221" y="2448077"/>
                </a:lnTo>
                <a:lnTo>
                  <a:pt x="1173184" y="2926410"/>
                </a:lnTo>
                <a:lnTo>
                  <a:pt x="1788143" y="1870938"/>
                </a:lnTo>
                <a:lnTo>
                  <a:pt x="1876713" y="1677327"/>
                </a:lnTo>
                <a:lnTo>
                  <a:pt x="1749764" y="1627466"/>
                </a:lnTo>
                <a:lnTo>
                  <a:pt x="1804410" y="1518297"/>
                </a:lnTo>
                <a:lnTo>
                  <a:pt x="1817379" y="1479785"/>
                </a:lnTo>
                <a:lnTo>
                  <a:pt x="1817882" y="1466021"/>
                </a:lnTo>
                <a:lnTo>
                  <a:pt x="1816108" y="1450799"/>
                </a:lnTo>
                <a:lnTo>
                  <a:pt x="1791601" y="1397477"/>
                </a:lnTo>
                <a:lnTo>
                  <a:pt x="1769625" y="1366020"/>
                </a:lnTo>
                <a:lnTo>
                  <a:pt x="1745230" y="1350899"/>
                </a:lnTo>
                <a:lnTo>
                  <a:pt x="924620" y="893000"/>
                </a:lnTo>
                <a:lnTo>
                  <a:pt x="1078759" y="688975"/>
                </a:lnTo>
                <a:lnTo>
                  <a:pt x="1301718" y="688975"/>
                </a:lnTo>
                <a:lnTo>
                  <a:pt x="1320892" y="556793"/>
                </a:lnTo>
                <a:lnTo>
                  <a:pt x="559012" y="556793"/>
                </a:lnTo>
                <a:lnTo>
                  <a:pt x="448573" y="475881"/>
                </a:lnTo>
                <a:lnTo>
                  <a:pt x="574188" y="255612"/>
                </a:lnTo>
                <a:lnTo>
                  <a:pt x="219858" y="0"/>
                </a:lnTo>
                <a:close/>
              </a:path>
              <a:path w="1877059" h="2926715">
                <a:moveTo>
                  <a:pt x="1301718" y="688975"/>
                </a:moveTo>
                <a:lnTo>
                  <a:pt x="1078759" y="688975"/>
                </a:lnTo>
                <a:lnTo>
                  <a:pt x="1291853" y="756983"/>
                </a:lnTo>
                <a:lnTo>
                  <a:pt x="1301718" y="688975"/>
                </a:lnTo>
                <a:close/>
              </a:path>
              <a:path w="1877059" h="2926715">
                <a:moveTo>
                  <a:pt x="715920" y="356857"/>
                </a:moveTo>
                <a:lnTo>
                  <a:pt x="559012" y="556793"/>
                </a:lnTo>
                <a:lnTo>
                  <a:pt x="1320892" y="556793"/>
                </a:lnTo>
                <a:lnTo>
                  <a:pt x="1338513" y="435317"/>
                </a:lnTo>
                <a:lnTo>
                  <a:pt x="1326487" y="426021"/>
                </a:lnTo>
                <a:lnTo>
                  <a:pt x="824874" y="426021"/>
                </a:lnTo>
                <a:lnTo>
                  <a:pt x="715920" y="356857"/>
                </a:lnTo>
                <a:close/>
              </a:path>
              <a:path w="1877059" h="2926715">
                <a:moveTo>
                  <a:pt x="981668" y="159448"/>
                </a:moveTo>
                <a:lnTo>
                  <a:pt x="938640" y="189801"/>
                </a:lnTo>
                <a:lnTo>
                  <a:pt x="984195" y="248031"/>
                </a:lnTo>
                <a:lnTo>
                  <a:pt x="824874" y="426021"/>
                </a:lnTo>
                <a:lnTo>
                  <a:pt x="1326487" y="426021"/>
                </a:lnTo>
                <a:lnTo>
                  <a:pt x="981668" y="159448"/>
                </a:lnTo>
                <a:close/>
              </a:path>
            </a:pathLst>
          </a:custGeom>
          <a:solidFill>
            <a:srgbClr val="ABCF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128651" y="3363643"/>
            <a:ext cx="857540" cy="1297558"/>
          </a:xfrm>
          <a:custGeom>
            <a:avLst/>
            <a:gdLst/>
            <a:ahLst/>
            <a:cxnLst/>
            <a:rect l="l" t="t" r="r" b="b"/>
            <a:pathLst>
              <a:path w="1877059" h="2926715">
                <a:moveTo>
                  <a:pt x="1173184" y="2926410"/>
                </a:moveTo>
                <a:lnTo>
                  <a:pt x="199221" y="2448077"/>
                </a:lnTo>
                <a:lnTo>
                  <a:pt x="209419" y="2430272"/>
                </a:lnTo>
                <a:lnTo>
                  <a:pt x="285619" y="2360422"/>
                </a:lnTo>
                <a:lnTo>
                  <a:pt x="262296" y="2334737"/>
                </a:lnTo>
                <a:lnTo>
                  <a:pt x="222324" y="2290106"/>
                </a:lnTo>
                <a:lnTo>
                  <a:pt x="190119" y="2252198"/>
                </a:lnTo>
                <a:lnTo>
                  <a:pt x="164317" y="2218304"/>
                </a:lnTo>
                <a:lnTo>
                  <a:pt x="143559" y="2185711"/>
                </a:lnTo>
                <a:lnTo>
                  <a:pt x="118896" y="2133330"/>
                </a:lnTo>
                <a:lnTo>
                  <a:pt x="104787" y="2092129"/>
                </a:lnTo>
                <a:lnTo>
                  <a:pt x="90953" y="2042741"/>
                </a:lnTo>
                <a:lnTo>
                  <a:pt x="76035" y="1982453"/>
                </a:lnTo>
                <a:lnTo>
                  <a:pt x="58670" y="1908556"/>
                </a:lnTo>
                <a:lnTo>
                  <a:pt x="45260" y="1846513"/>
                </a:lnTo>
                <a:lnTo>
                  <a:pt x="32865" y="1778141"/>
                </a:lnTo>
                <a:lnTo>
                  <a:pt x="21881" y="1702860"/>
                </a:lnTo>
                <a:lnTo>
                  <a:pt x="17042" y="1662448"/>
                </a:lnTo>
                <a:lnTo>
                  <a:pt x="12705" y="1620092"/>
                </a:lnTo>
                <a:lnTo>
                  <a:pt x="8919" y="1575718"/>
                </a:lnTo>
                <a:lnTo>
                  <a:pt x="5735" y="1529256"/>
                </a:lnTo>
                <a:lnTo>
                  <a:pt x="3201" y="1480632"/>
                </a:lnTo>
                <a:lnTo>
                  <a:pt x="1367" y="1429774"/>
                </a:lnTo>
                <a:lnTo>
                  <a:pt x="284" y="1376610"/>
                </a:lnTo>
                <a:lnTo>
                  <a:pt x="0" y="1321067"/>
                </a:lnTo>
                <a:lnTo>
                  <a:pt x="565" y="1263073"/>
                </a:lnTo>
                <a:lnTo>
                  <a:pt x="2028" y="1202556"/>
                </a:lnTo>
                <a:lnTo>
                  <a:pt x="4441" y="1139443"/>
                </a:lnTo>
                <a:lnTo>
                  <a:pt x="7851" y="1073662"/>
                </a:lnTo>
                <a:lnTo>
                  <a:pt x="12309" y="1005140"/>
                </a:lnTo>
                <a:lnTo>
                  <a:pt x="17865" y="933805"/>
                </a:lnTo>
                <a:lnTo>
                  <a:pt x="24853" y="861363"/>
                </a:lnTo>
                <a:lnTo>
                  <a:pt x="33436" y="789776"/>
                </a:lnTo>
                <a:lnTo>
                  <a:pt x="43403" y="719354"/>
                </a:lnTo>
                <a:lnTo>
                  <a:pt x="54541" y="650405"/>
                </a:lnTo>
                <a:lnTo>
                  <a:pt x="66641" y="583240"/>
                </a:lnTo>
                <a:lnTo>
                  <a:pt x="79491" y="518168"/>
                </a:lnTo>
                <a:lnTo>
                  <a:pt x="92879" y="455496"/>
                </a:lnTo>
                <a:lnTo>
                  <a:pt x="106594" y="395536"/>
                </a:lnTo>
                <a:lnTo>
                  <a:pt x="120426" y="338596"/>
                </a:lnTo>
                <a:lnTo>
                  <a:pt x="134164" y="284984"/>
                </a:lnTo>
                <a:lnTo>
                  <a:pt x="147595" y="235011"/>
                </a:lnTo>
                <a:lnTo>
                  <a:pt x="160509" y="188986"/>
                </a:lnTo>
                <a:lnTo>
                  <a:pt x="172694" y="147217"/>
                </a:lnTo>
                <a:lnTo>
                  <a:pt x="183940" y="110015"/>
                </a:lnTo>
                <a:lnTo>
                  <a:pt x="202768" y="50544"/>
                </a:lnTo>
                <a:lnTo>
                  <a:pt x="215304" y="13048"/>
                </a:lnTo>
                <a:lnTo>
                  <a:pt x="219858" y="0"/>
                </a:lnTo>
                <a:lnTo>
                  <a:pt x="574188" y="255612"/>
                </a:lnTo>
                <a:lnTo>
                  <a:pt x="448573" y="475881"/>
                </a:lnTo>
                <a:lnTo>
                  <a:pt x="559012" y="556793"/>
                </a:lnTo>
                <a:lnTo>
                  <a:pt x="715920" y="356857"/>
                </a:lnTo>
                <a:lnTo>
                  <a:pt x="824874" y="426021"/>
                </a:lnTo>
                <a:lnTo>
                  <a:pt x="984195" y="248031"/>
                </a:lnTo>
                <a:lnTo>
                  <a:pt x="938640" y="189801"/>
                </a:lnTo>
                <a:lnTo>
                  <a:pt x="981668" y="159448"/>
                </a:lnTo>
                <a:lnTo>
                  <a:pt x="1338513" y="435317"/>
                </a:lnTo>
                <a:lnTo>
                  <a:pt x="1291853" y="756983"/>
                </a:lnTo>
                <a:lnTo>
                  <a:pt x="1078759" y="688975"/>
                </a:lnTo>
                <a:lnTo>
                  <a:pt x="924620" y="893000"/>
                </a:lnTo>
                <a:lnTo>
                  <a:pt x="1745230" y="1350899"/>
                </a:lnTo>
                <a:lnTo>
                  <a:pt x="1755287" y="1356035"/>
                </a:lnTo>
                <a:lnTo>
                  <a:pt x="1763088" y="1360694"/>
                </a:lnTo>
                <a:lnTo>
                  <a:pt x="1791601" y="1397477"/>
                </a:lnTo>
                <a:lnTo>
                  <a:pt x="1811382" y="1434360"/>
                </a:lnTo>
                <a:lnTo>
                  <a:pt x="1817882" y="1466021"/>
                </a:lnTo>
                <a:lnTo>
                  <a:pt x="1817379" y="1479785"/>
                </a:lnTo>
                <a:lnTo>
                  <a:pt x="1804410" y="1518297"/>
                </a:lnTo>
                <a:lnTo>
                  <a:pt x="1749764" y="1627466"/>
                </a:lnTo>
                <a:lnTo>
                  <a:pt x="1876713" y="1677327"/>
                </a:lnTo>
                <a:lnTo>
                  <a:pt x="1788143" y="1870938"/>
                </a:lnTo>
                <a:lnTo>
                  <a:pt x="1173184" y="292641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65510" y="3614346"/>
            <a:ext cx="527985" cy="367111"/>
          </a:xfrm>
          <a:custGeom>
            <a:avLst/>
            <a:gdLst/>
            <a:ahLst/>
            <a:cxnLst/>
            <a:rect l="l" t="t" r="r" b="b"/>
            <a:pathLst>
              <a:path w="1155700" h="828040">
                <a:moveTo>
                  <a:pt x="1051360" y="701014"/>
                </a:moveTo>
                <a:lnTo>
                  <a:pt x="778484" y="701014"/>
                </a:lnTo>
                <a:lnTo>
                  <a:pt x="876579" y="750062"/>
                </a:lnTo>
                <a:lnTo>
                  <a:pt x="882345" y="796213"/>
                </a:lnTo>
                <a:lnTo>
                  <a:pt x="954468" y="827951"/>
                </a:lnTo>
                <a:lnTo>
                  <a:pt x="1003300" y="801141"/>
                </a:lnTo>
                <a:lnTo>
                  <a:pt x="1051360" y="701014"/>
                </a:lnTo>
                <a:close/>
              </a:path>
              <a:path w="1155700" h="828040">
                <a:moveTo>
                  <a:pt x="135166" y="0"/>
                </a:moveTo>
                <a:lnTo>
                  <a:pt x="0" y="280441"/>
                </a:lnTo>
                <a:lnTo>
                  <a:pt x="406400" y="470941"/>
                </a:lnTo>
                <a:lnTo>
                  <a:pt x="383260" y="525043"/>
                </a:lnTo>
                <a:lnTo>
                  <a:pt x="673100" y="648741"/>
                </a:lnTo>
                <a:lnTo>
                  <a:pt x="666750" y="699541"/>
                </a:lnTo>
                <a:lnTo>
                  <a:pt x="742950" y="737641"/>
                </a:lnTo>
                <a:lnTo>
                  <a:pt x="778484" y="701014"/>
                </a:lnTo>
                <a:lnTo>
                  <a:pt x="1051360" y="701014"/>
                </a:lnTo>
                <a:lnTo>
                  <a:pt x="1155700" y="483641"/>
                </a:lnTo>
                <a:lnTo>
                  <a:pt x="889000" y="350291"/>
                </a:lnTo>
                <a:lnTo>
                  <a:pt x="902538" y="291376"/>
                </a:lnTo>
                <a:lnTo>
                  <a:pt x="895739" y="288480"/>
                </a:lnTo>
                <a:lnTo>
                  <a:pt x="761174" y="288480"/>
                </a:lnTo>
                <a:lnTo>
                  <a:pt x="135166" y="0"/>
                </a:lnTo>
                <a:close/>
              </a:path>
              <a:path w="1155700" h="828040">
                <a:moveTo>
                  <a:pt x="787400" y="242341"/>
                </a:moveTo>
                <a:lnTo>
                  <a:pt x="761174" y="288480"/>
                </a:lnTo>
                <a:lnTo>
                  <a:pt x="895739" y="288480"/>
                </a:lnTo>
                <a:lnTo>
                  <a:pt x="787400" y="242341"/>
                </a:lnTo>
                <a:close/>
              </a:path>
            </a:pathLst>
          </a:custGeom>
          <a:solidFill>
            <a:srgbClr val="B52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465510" y="3614346"/>
            <a:ext cx="527985" cy="367111"/>
          </a:xfrm>
          <a:custGeom>
            <a:avLst/>
            <a:gdLst/>
            <a:ahLst/>
            <a:cxnLst/>
            <a:rect l="l" t="t" r="r" b="b"/>
            <a:pathLst>
              <a:path w="1155700" h="828040">
                <a:moveTo>
                  <a:pt x="135166" y="0"/>
                </a:moveTo>
                <a:lnTo>
                  <a:pt x="0" y="280441"/>
                </a:lnTo>
                <a:lnTo>
                  <a:pt x="406400" y="470941"/>
                </a:lnTo>
                <a:lnTo>
                  <a:pt x="383260" y="525043"/>
                </a:lnTo>
                <a:lnTo>
                  <a:pt x="673100" y="648741"/>
                </a:lnTo>
                <a:lnTo>
                  <a:pt x="666750" y="699541"/>
                </a:lnTo>
                <a:lnTo>
                  <a:pt x="742950" y="737641"/>
                </a:lnTo>
                <a:lnTo>
                  <a:pt x="778484" y="701014"/>
                </a:lnTo>
                <a:lnTo>
                  <a:pt x="876579" y="750062"/>
                </a:lnTo>
                <a:lnTo>
                  <a:pt x="882345" y="796213"/>
                </a:lnTo>
                <a:lnTo>
                  <a:pt x="954468" y="827951"/>
                </a:lnTo>
                <a:lnTo>
                  <a:pt x="1003300" y="801141"/>
                </a:lnTo>
                <a:lnTo>
                  <a:pt x="1155700" y="483641"/>
                </a:lnTo>
                <a:lnTo>
                  <a:pt x="889000" y="350291"/>
                </a:lnTo>
                <a:lnTo>
                  <a:pt x="902538" y="291376"/>
                </a:lnTo>
                <a:lnTo>
                  <a:pt x="787400" y="242341"/>
                </a:lnTo>
                <a:lnTo>
                  <a:pt x="761174" y="288480"/>
                </a:lnTo>
                <a:lnTo>
                  <a:pt x="135166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14458" y="3837904"/>
            <a:ext cx="704366" cy="504778"/>
          </a:xfrm>
          <a:custGeom>
            <a:avLst/>
            <a:gdLst/>
            <a:ahLst/>
            <a:cxnLst/>
            <a:rect l="l" t="t" r="r" b="b"/>
            <a:pathLst>
              <a:path w="1541780" h="1138554">
                <a:moveTo>
                  <a:pt x="443471" y="0"/>
                </a:moveTo>
                <a:lnTo>
                  <a:pt x="209905" y="2959"/>
                </a:lnTo>
                <a:lnTo>
                  <a:pt x="176364" y="214337"/>
                </a:lnTo>
                <a:lnTo>
                  <a:pt x="0" y="555815"/>
                </a:lnTo>
                <a:lnTo>
                  <a:pt x="1232865" y="1138250"/>
                </a:lnTo>
                <a:lnTo>
                  <a:pt x="1371277" y="824864"/>
                </a:lnTo>
                <a:lnTo>
                  <a:pt x="1114590" y="824864"/>
                </a:lnTo>
                <a:lnTo>
                  <a:pt x="341464" y="449287"/>
                </a:lnTo>
                <a:lnTo>
                  <a:pt x="455764" y="169887"/>
                </a:lnTo>
                <a:lnTo>
                  <a:pt x="443471" y="0"/>
                </a:lnTo>
                <a:close/>
              </a:path>
              <a:path w="1541780" h="1138554">
                <a:moveTo>
                  <a:pt x="1389557" y="467131"/>
                </a:moveTo>
                <a:lnTo>
                  <a:pt x="1238770" y="555815"/>
                </a:lnTo>
                <a:lnTo>
                  <a:pt x="1114590" y="824864"/>
                </a:lnTo>
                <a:lnTo>
                  <a:pt x="1371277" y="824864"/>
                </a:lnTo>
                <a:lnTo>
                  <a:pt x="1389557" y="783475"/>
                </a:lnTo>
                <a:lnTo>
                  <a:pt x="1541614" y="658837"/>
                </a:lnTo>
                <a:lnTo>
                  <a:pt x="1389557" y="467131"/>
                </a:lnTo>
                <a:close/>
              </a:path>
            </a:pathLst>
          </a:custGeom>
          <a:solidFill>
            <a:srgbClr val="31A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014458" y="3837904"/>
            <a:ext cx="704366" cy="504778"/>
          </a:xfrm>
          <a:custGeom>
            <a:avLst/>
            <a:gdLst/>
            <a:ahLst/>
            <a:cxnLst/>
            <a:rect l="l" t="t" r="r" b="b"/>
            <a:pathLst>
              <a:path w="1541780" h="1138554">
                <a:moveTo>
                  <a:pt x="209905" y="2959"/>
                </a:moveTo>
                <a:lnTo>
                  <a:pt x="443471" y="0"/>
                </a:lnTo>
                <a:lnTo>
                  <a:pt x="455764" y="169887"/>
                </a:lnTo>
                <a:lnTo>
                  <a:pt x="341464" y="449287"/>
                </a:lnTo>
                <a:lnTo>
                  <a:pt x="1114590" y="824864"/>
                </a:lnTo>
                <a:lnTo>
                  <a:pt x="1238770" y="555815"/>
                </a:lnTo>
                <a:lnTo>
                  <a:pt x="1389557" y="467131"/>
                </a:lnTo>
                <a:lnTo>
                  <a:pt x="1541614" y="658837"/>
                </a:lnTo>
                <a:lnTo>
                  <a:pt x="1389557" y="783475"/>
                </a:lnTo>
                <a:lnTo>
                  <a:pt x="1232865" y="1138250"/>
                </a:lnTo>
                <a:lnTo>
                  <a:pt x="0" y="555815"/>
                </a:lnTo>
                <a:lnTo>
                  <a:pt x="176364" y="214337"/>
                </a:lnTo>
                <a:lnTo>
                  <a:pt x="209905" y="2959"/>
                </a:lnTo>
                <a:close/>
              </a:path>
            </a:pathLst>
          </a:custGeom>
          <a:ln w="12700">
            <a:solidFill>
              <a:srgbClr val="273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648627" y="3088355"/>
            <a:ext cx="2323133" cy="793906"/>
          </a:xfrm>
          <a:custGeom>
            <a:avLst/>
            <a:gdLst/>
            <a:ahLst/>
            <a:cxnLst/>
            <a:rect l="l" t="t" r="r" b="b"/>
            <a:pathLst>
              <a:path w="5085080" h="1790700">
                <a:moveTo>
                  <a:pt x="3080643" y="1511300"/>
                </a:moveTo>
                <a:lnTo>
                  <a:pt x="2355850" y="1511300"/>
                </a:lnTo>
                <a:lnTo>
                  <a:pt x="2413000" y="1524000"/>
                </a:lnTo>
                <a:lnTo>
                  <a:pt x="2456637" y="1625600"/>
                </a:lnTo>
                <a:lnTo>
                  <a:pt x="2583764" y="1646288"/>
                </a:lnTo>
                <a:lnTo>
                  <a:pt x="2559050" y="1746250"/>
                </a:lnTo>
                <a:lnTo>
                  <a:pt x="2768600" y="1790700"/>
                </a:lnTo>
                <a:lnTo>
                  <a:pt x="2800350" y="1701800"/>
                </a:lnTo>
                <a:lnTo>
                  <a:pt x="2921000" y="1587500"/>
                </a:lnTo>
                <a:lnTo>
                  <a:pt x="3063419" y="1587500"/>
                </a:lnTo>
                <a:lnTo>
                  <a:pt x="3080643" y="1511300"/>
                </a:lnTo>
                <a:close/>
              </a:path>
              <a:path w="5085080" h="1790700">
                <a:moveTo>
                  <a:pt x="4145978" y="1352448"/>
                </a:moveTo>
                <a:lnTo>
                  <a:pt x="4114482" y="1496948"/>
                </a:lnTo>
                <a:lnTo>
                  <a:pt x="4164495" y="1508074"/>
                </a:lnTo>
                <a:lnTo>
                  <a:pt x="4142270" y="1604403"/>
                </a:lnTo>
                <a:lnTo>
                  <a:pt x="5005146" y="1785251"/>
                </a:lnTo>
                <a:lnTo>
                  <a:pt x="5010150" y="1733550"/>
                </a:lnTo>
                <a:lnTo>
                  <a:pt x="5074318" y="1733550"/>
                </a:lnTo>
                <a:lnTo>
                  <a:pt x="5084978" y="1530985"/>
                </a:lnTo>
                <a:lnTo>
                  <a:pt x="4824806" y="1474812"/>
                </a:lnTo>
                <a:lnTo>
                  <a:pt x="4826894" y="1439341"/>
                </a:lnTo>
                <a:lnTo>
                  <a:pt x="4697679" y="1439341"/>
                </a:lnTo>
                <a:lnTo>
                  <a:pt x="4375416" y="1374292"/>
                </a:lnTo>
                <a:lnTo>
                  <a:pt x="4377471" y="1365250"/>
                </a:lnTo>
                <a:lnTo>
                  <a:pt x="4203700" y="1365250"/>
                </a:lnTo>
                <a:lnTo>
                  <a:pt x="4145978" y="1352448"/>
                </a:lnTo>
                <a:close/>
              </a:path>
              <a:path w="5085080" h="1790700">
                <a:moveTo>
                  <a:pt x="5074318" y="1733550"/>
                </a:moveTo>
                <a:lnTo>
                  <a:pt x="5010150" y="1733550"/>
                </a:lnTo>
                <a:lnTo>
                  <a:pt x="5073650" y="1746250"/>
                </a:lnTo>
                <a:lnTo>
                  <a:pt x="5074318" y="1733550"/>
                </a:lnTo>
                <a:close/>
              </a:path>
              <a:path w="5085080" h="1790700">
                <a:moveTo>
                  <a:pt x="2515768" y="960386"/>
                </a:moveTo>
                <a:lnTo>
                  <a:pt x="2228850" y="1206500"/>
                </a:lnTo>
                <a:lnTo>
                  <a:pt x="2197100" y="1352550"/>
                </a:lnTo>
                <a:lnTo>
                  <a:pt x="2054555" y="1353604"/>
                </a:lnTo>
                <a:lnTo>
                  <a:pt x="1993900" y="1543050"/>
                </a:lnTo>
                <a:lnTo>
                  <a:pt x="2120900" y="1631950"/>
                </a:lnTo>
                <a:lnTo>
                  <a:pt x="2317750" y="1619250"/>
                </a:lnTo>
                <a:lnTo>
                  <a:pt x="2355850" y="1511300"/>
                </a:lnTo>
                <a:lnTo>
                  <a:pt x="3080643" y="1511300"/>
                </a:lnTo>
                <a:lnTo>
                  <a:pt x="3201213" y="977900"/>
                </a:lnTo>
                <a:lnTo>
                  <a:pt x="2597150" y="977900"/>
                </a:lnTo>
                <a:lnTo>
                  <a:pt x="2515768" y="960386"/>
                </a:lnTo>
                <a:close/>
              </a:path>
              <a:path w="5085080" h="1790700">
                <a:moveTo>
                  <a:pt x="3063419" y="1587500"/>
                </a:moveTo>
                <a:lnTo>
                  <a:pt x="2921000" y="1587500"/>
                </a:lnTo>
                <a:lnTo>
                  <a:pt x="3056813" y="1616722"/>
                </a:lnTo>
                <a:lnTo>
                  <a:pt x="3063419" y="1587500"/>
                </a:lnTo>
                <a:close/>
              </a:path>
              <a:path w="5085080" h="1790700">
                <a:moveTo>
                  <a:pt x="1556807" y="1347685"/>
                </a:moveTo>
                <a:lnTo>
                  <a:pt x="1108456" y="1347685"/>
                </a:lnTo>
                <a:lnTo>
                  <a:pt x="1197152" y="1418653"/>
                </a:lnTo>
                <a:lnTo>
                  <a:pt x="1158722" y="1465948"/>
                </a:lnTo>
                <a:lnTo>
                  <a:pt x="1291767" y="1581238"/>
                </a:lnTo>
                <a:lnTo>
                  <a:pt x="1410017" y="1451165"/>
                </a:lnTo>
                <a:lnTo>
                  <a:pt x="1463341" y="1451165"/>
                </a:lnTo>
                <a:lnTo>
                  <a:pt x="1556807" y="1347685"/>
                </a:lnTo>
                <a:close/>
              </a:path>
              <a:path w="5085080" h="1790700">
                <a:moveTo>
                  <a:pt x="1463341" y="1451165"/>
                </a:moveTo>
                <a:lnTo>
                  <a:pt x="1410017" y="1451165"/>
                </a:lnTo>
                <a:lnTo>
                  <a:pt x="1436636" y="1480731"/>
                </a:lnTo>
                <a:lnTo>
                  <a:pt x="1463341" y="1451165"/>
                </a:lnTo>
                <a:close/>
              </a:path>
              <a:path w="5085080" h="1790700">
                <a:moveTo>
                  <a:pt x="4711700" y="1397000"/>
                </a:moveTo>
                <a:lnTo>
                  <a:pt x="4697679" y="1439341"/>
                </a:lnTo>
                <a:lnTo>
                  <a:pt x="4826894" y="1439341"/>
                </a:lnTo>
                <a:lnTo>
                  <a:pt x="4827765" y="1424546"/>
                </a:lnTo>
                <a:lnTo>
                  <a:pt x="4711700" y="1397000"/>
                </a:lnTo>
                <a:close/>
              </a:path>
              <a:path w="5085080" h="1790700">
                <a:moveTo>
                  <a:pt x="1257138" y="1090460"/>
                </a:moveTo>
                <a:lnTo>
                  <a:pt x="874890" y="1090460"/>
                </a:lnTo>
                <a:lnTo>
                  <a:pt x="920750" y="1136650"/>
                </a:lnTo>
                <a:lnTo>
                  <a:pt x="895591" y="1167333"/>
                </a:lnTo>
                <a:lnTo>
                  <a:pt x="999070" y="1264907"/>
                </a:lnTo>
                <a:lnTo>
                  <a:pt x="971550" y="1295400"/>
                </a:lnTo>
                <a:lnTo>
                  <a:pt x="1066800" y="1384300"/>
                </a:lnTo>
                <a:lnTo>
                  <a:pt x="1108456" y="1347685"/>
                </a:lnTo>
                <a:lnTo>
                  <a:pt x="1556807" y="1347685"/>
                </a:lnTo>
                <a:lnTo>
                  <a:pt x="1684985" y="1205776"/>
                </a:lnTo>
                <a:lnTo>
                  <a:pt x="1741042" y="1205776"/>
                </a:lnTo>
                <a:lnTo>
                  <a:pt x="1746086" y="1200150"/>
                </a:lnTo>
                <a:lnTo>
                  <a:pt x="1333500" y="1200150"/>
                </a:lnTo>
                <a:lnTo>
                  <a:pt x="1270000" y="1143000"/>
                </a:lnTo>
                <a:lnTo>
                  <a:pt x="1291767" y="1122984"/>
                </a:lnTo>
                <a:lnTo>
                  <a:pt x="1257138" y="1090460"/>
                </a:lnTo>
                <a:close/>
              </a:path>
              <a:path w="5085080" h="1790700">
                <a:moveTo>
                  <a:pt x="4457440" y="1013396"/>
                </a:moveTo>
                <a:lnTo>
                  <a:pt x="3940327" y="1013396"/>
                </a:lnTo>
                <a:lnTo>
                  <a:pt x="4262691" y="1096772"/>
                </a:lnTo>
                <a:lnTo>
                  <a:pt x="4203700" y="1365250"/>
                </a:lnTo>
                <a:lnTo>
                  <a:pt x="4377471" y="1365250"/>
                </a:lnTo>
                <a:lnTo>
                  <a:pt x="4457440" y="1013396"/>
                </a:lnTo>
                <a:close/>
              </a:path>
              <a:path w="5085080" h="1790700">
                <a:moveTo>
                  <a:pt x="1741042" y="1205776"/>
                </a:moveTo>
                <a:lnTo>
                  <a:pt x="1684985" y="1205776"/>
                </a:lnTo>
                <a:lnTo>
                  <a:pt x="1714538" y="1235341"/>
                </a:lnTo>
                <a:lnTo>
                  <a:pt x="1741042" y="1205776"/>
                </a:lnTo>
                <a:close/>
              </a:path>
              <a:path w="5085080" h="1790700">
                <a:moveTo>
                  <a:pt x="1536700" y="901700"/>
                </a:moveTo>
                <a:lnTo>
                  <a:pt x="1441450" y="990600"/>
                </a:lnTo>
                <a:lnTo>
                  <a:pt x="1486890" y="1040206"/>
                </a:lnTo>
                <a:lnTo>
                  <a:pt x="1333500" y="1200150"/>
                </a:lnTo>
                <a:lnTo>
                  <a:pt x="1746086" y="1200150"/>
                </a:lnTo>
                <a:lnTo>
                  <a:pt x="1791411" y="1149591"/>
                </a:lnTo>
                <a:lnTo>
                  <a:pt x="1746250" y="1104900"/>
                </a:lnTo>
                <a:lnTo>
                  <a:pt x="1841677" y="1004735"/>
                </a:lnTo>
                <a:lnTo>
                  <a:pt x="1911935" y="1004735"/>
                </a:lnTo>
                <a:lnTo>
                  <a:pt x="1981200" y="939800"/>
                </a:lnTo>
                <a:lnTo>
                  <a:pt x="1572628" y="939685"/>
                </a:lnTo>
                <a:lnTo>
                  <a:pt x="1536700" y="901700"/>
                </a:lnTo>
                <a:close/>
              </a:path>
              <a:path w="5085080" h="1790700">
                <a:moveTo>
                  <a:pt x="1099540" y="1010640"/>
                </a:moveTo>
                <a:lnTo>
                  <a:pt x="747763" y="1010640"/>
                </a:lnTo>
                <a:lnTo>
                  <a:pt x="848283" y="1117079"/>
                </a:lnTo>
                <a:lnTo>
                  <a:pt x="874890" y="1090460"/>
                </a:lnTo>
                <a:lnTo>
                  <a:pt x="1257138" y="1090460"/>
                </a:lnTo>
                <a:lnTo>
                  <a:pt x="1231946" y="1066800"/>
                </a:lnTo>
                <a:lnTo>
                  <a:pt x="1155700" y="1066800"/>
                </a:lnTo>
                <a:lnTo>
                  <a:pt x="1099540" y="1010640"/>
                </a:lnTo>
                <a:close/>
              </a:path>
              <a:path w="5085080" h="1790700">
                <a:moveTo>
                  <a:pt x="4472847" y="945603"/>
                </a:moveTo>
                <a:lnTo>
                  <a:pt x="3665855" y="945603"/>
                </a:lnTo>
                <a:lnTo>
                  <a:pt x="3818051" y="985608"/>
                </a:lnTo>
                <a:lnTo>
                  <a:pt x="3810723" y="1040206"/>
                </a:lnTo>
                <a:lnTo>
                  <a:pt x="3927360" y="1067130"/>
                </a:lnTo>
                <a:lnTo>
                  <a:pt x="3940327" y="1013396"/>
                </a:lnTo>
                <a:lnTo>
                  <a:pt x="4457440" y="1013396"/>
                </a:lnTo>
                <a:lnTo>
                  <a:pt x="4472847" y="945603"/>
                </a:lnTo>
                <a:close/>
              </a:path>
              <a:path w="5085080" h="1790700">
                <a:moveTo>
                  <a:pt x="1194193" y="1031341"/>
                </a:moveTo>
                <a:lnTo>
                  <a:pt x="1155700" y="1066800"/>
                </a:lnTo>
                <a:lnTo>
                  <a:pt x="1231946" y="1066800"/>
                </a:lnTo>
                <a:lnTo>
                  <a:pt x="1194193" y="1031341"/>
                </a:lnTo>
                <a:close/>
              </a:path>
              <a:path w="5085080" h="1790700">
                <a:moveTo>
                  <a:pt x="938299" y="821423"/>
                </a:moveTo>
                <a:lnTo>
                  <a:pt x="517156" y="821423"/>
                </a:lnTo>
                <a:lnTo>
                  <a:pt x="584200" y="889000"/>
                </a:lnTo>
                <a:lnTo>
                  <a:pt x="647700" y="946150"/>
                </a:lnTo>
                <a:lnTo>
                  <a:pt x="617677" y="972210"/>
                </a:lnTo>
                <a:lnTo>
                  <a:pt x="697496" y="1052029"/>
                </a:lnTo>
                <a:lnTo>
                  <a:pt x="747763" y="1010640"/>
                </a:lnTo>
                <a:lnTo>
                  <a:pt x="1099540" y="1010640"/>
                </a:lnTo>
                <a:lnTo>
                  <a:pt x="977900" y="889000"/>
                </a:lnTo>
                <a:lnTo>
                  <a:pt x="920750" y="889000"/>
                </a:lnTo>
                <a:lnTo>
                  <a:pt x="895591" y="859866"/>
                </a:lnTo>
                <a:lnTo>
                  <a:pt x="938299" y="821423"/>
                </a:lnTo>
                <a:close/>
              </a:path>
              <a:path w="5085080" h="1790700">
                <a:moveTo>
                  <a:pt x="1911935" y="1004735"/>
                </a:moveTo>
                <a:lnTo>
                  <a:pt x="1841677" y="1004735"/>
                </a:lnTo>
                <a:lnTo>
                  <a:pt x="1879600" y="1035050"/>
                </a:lnTo>
                <a:lnTo>
                  <a:pt x="1911935" y="1004735"/>
                </a:lnTo>
                <a:close/>
              </a:path>
              <a:path w="5085080" h="1790700">
                <a:moveTo>
                  <a:pt x="4455804" y="845083"/>
                </a:moveTo>
                <a:lnTo>
                  <a:pt x="3231235" y="845083"/>
                </a:lnTo>
                <a:lnTo>
                  <a:pt x="3549650" y="920750"/>
                </a:lnTo>
                <a:lnTo>
                  <a:pt x="3538715" y="978115"/>
                </a:lnTo>
                <a:lnTo>
                  <a:pt x="3651250" y="1003300"/>
                </a:lnTo>
                <a:lnTo>
                  <a:pt x="3665855" y="945603"/>
                </a:lnTo>
                <a:lnTo>
                  <a:pt x="4472847" y="945603"/>
                </a:lnTo>
                <a:lnTo>
                  <a:pt x="4493679" y="853947"/>
                </a:lnTo>
                <a:lnTo>
                  <a:pt x="4455804" y="845083"/>
                </a:lnTo>
                <a:close/>
              </a:path>
              <a:path w="5085080" h="1790700">
                <a:moveTo>
                  <a:pt x="3230566" y="848042"/>
                </a:moveTo>
                <a:lnTo>
                  <a:pt x="2477338" y="848042"/>
                </a:lnTo>
                <a:lnTo>
                  <a:pt x="2616288" y="877595"/>
                </a:lnTo>
                <a:lnTo>
                  <a:pt x="2597150" y="977900"/>
                </a:lnTo>
                <a:lnTo>
                  <a:pt x="3201213" y="977900"/>
                </a:lnTo>
                <a:lnTo>
                  <a:pt x="3230566" y="848042"/>
                </a:lnTo>
                <a:close/>
              </a:path>
              <a:path w="5085080" h="1790700">
                <a:moveTo>
                  <a:pt x="1732280" y="703160"/>
                </a:moveTo>
                <a:lnTo>
                  <a:pt x="1638300" y="800099"/>
                </a:lnTo>
                <a:lnTo>
                  <a:pt x="1676400" y="831850"/>
                </a:lnTo>
                <a:lnTo>
                  <a:pt x="1572628" y="939685"/>
                </a:lnTo>
                <a:lnTo>
                  <a:pt x="1981104" y="939685"/>
                </a:lnTo>
                <a:lnTo>
                  <a:pt x="1949450" y="901700"/>
                </a:lnTo>
                <a:lnTo>
                  <a:pt x="2100694" y="750455"/>
                </a:lnTo>
                <a:lnTo>
                  <a:pt x="1779587" y="750455"/>
                </a:lnTo>
                <a:lnTo>
                  <a:pt x="1732280" y="703160"/>
                </a:lnTo>
                <a:close/>
              </a:path>
              <a:path w="5085080" h="1790700">
                <a:moveTo>
                  <a:pt x="3938041" y="723899"/>
                </a:moveTo>
                <a:lnTo>
                  <a:pt x="2127250" y="723899"/>
                </a:lnTo>
                <a:lnTo>
                  <a:pt x="2222500" y="755649"/>
                </a:lnTo>
                <a:lnTo>
                  <a:pt x="2209800" y="806449"/>
                </a:lnTo>
                <a:lnTo>
                  <a:pt x="2374900" y="806449"/>
                </a:lnTo>
                <a:lnTo>
                  <a:pt x="2355850" y="857250"/>
                </a:lnTo>
                <a:lnTo>
                  <a:pt x="2470150" y="895350"/>
                </a:lnTo>
                <a:lnTo>
                  <a:pt x="2477338" y="848042"/>
                </a:lnTo>
                <a:lnTo>
                  <a:pt x="3230566" y="848042"/>
                </a:lnTo>
                <a:lnTo>
                  <a:pt x="3231235" y="845083"/>
                </a:lnTo>
                <a:lnTo>
                  <a:pt x="4455804" y="845083"/>
                </a:lnTo>
                <a:lnTo>
                  <a:pt x="3938041" y="723899"/>
                </a:lnTo>
                <a:close/>
              </a:path>
              <a:path w="5085080" h="1790700">
                <a:moveTo>
                  <a:pt x="952500" y="863600"/>
                </a:moveTo>
                <a:lnTo>
                  <a:pt x="920750" y="889000"/>
                </a:lnTo>
                <a:lnTo>
                  <a:pt x="977900" y="889000"/>
                </a:lnTo>
                <a:lnTo>
                  <a:pt x="952500" y="863600"/>
                </a:lnTo>
                <a:close/>
              </a:path>
              <a:path w="5085080" h="1790700">
                <a:moveTo>
                  <a:pt x="561385" y="561251"/>
                </a:moveTo>
                <a:lnTo>
                  <a:pt x="319062" y="561251"/>
                </a:lnTo>
                <a:lnTo>
                  <a:pt x="351599" y="593763"/>
                </a:lnTo>
                <a:lnTo>
                  <a:pt x="311150" y="634999"/>
                </a:lnTo>
                <a:lnTo>
                  <a:pt x="444500" y="749299"/>
                </a:lnTo>
                <a:lnTo>
                  <a:pt x="413677" y="774128"/>
                </a:lnTo>
                <a:lnTo>
                  <a:pt x="495300" y="844550"/>
                </a:lnTo>
                <a:lnTo>
                  <a:pt x="517156" y="821423"/>
                </a:lnTo>
                <a:lnTo>
                  <a:pt x="938299" y="821423"/>
                </a:lnTo>
                <a:lnTo>
                  <a:pt x="954722" y="806640"/>
                </a:lnTo>
                <a:lnTo>
                  <a:pt x="880755" y="738644"/>
                </a:lnTo>
                <a:lnTo>
                  <a:pt x="818718" y="738644"/>
                </a:lnTo>
                <a:lnTo>
                  <a:pt x="655556" y="577849"/>
                </a:lnTo>
                <a:lnTo>
                  <a:pt x="577850" y="577849"/>
                </a:lnTo>
                <a:lnTo>
                  <a:pt x="561385" y="561251"/>
                </a:lnTo>
                <a:close/>
              </a:path>
              <a:path w="5085080" h="1790700">
                <a:moveTo>
                  <a:pt x="2060448" y="327685"/>
                </a:moveTo>
                <a:lnTo>
                  <a:pt x="1956981" y="434124"/>
                </a:lnTo>
                <a:lnTo>
                  <a:pt x="1989505" y="463689"/>
                </a:lnTo>
                <a:lnTo>
                  <a:pt x="1788452" y="661771"/>
                </a:lnTo>
                <a:lnTo>
                  <a:pt x="1829841" y="706119"/>
                </a:lnTo>
                <a:lnTo>
                  <a:pt x="1779587" y="750455"/>
                </a:lnTo>
                <a:lnTo>
                  <a:pt x="2100694" y="750455"/>
                </a:lnTo>
                <a:lnTo>
                  <a:pt x="2127250" y="723899"/>
                </a:lnTo>
                <a:lnTo>
                  <a:pt x="3938041" y="723899"/>
                </a:lnTo>
                <a:lnTo>
                  <a:pt x="3887361" y="712038"/>
                </a:lnTo>
                <a:lnTo>
                  <a:pt x="3000629" y="712038"/>
                </a:lnTo>
                <a:lnTo>
                  <a:pt x="2592641" y="632218"/>
                </a:lnTo>
                <a:lnTo>
                  <a:pt x="2585599" y="564197"/>
                </a:lnTo>
                <a:lnTo>
                  <a:pt x="2412288" y="564197"/>
                </a:lnTo>
                <a:lnTo>
                  <a:pt x="2296985" y="543509"/>
                </a:lnTo>
                <a:lnTo>
                  <a:pt x="2406650" y="412749"/>
                </a:lnTo>
                <a:lnTo>
                  <a:pt x="2501900" y="393699"/>
                </a:lnTo>
                <a:lnTo>
                  <a:pt x="2515768" y="380898"/>
                </a:lnTo>
                <a:lnTo>
                  <a:pt x="2119579" y="380898"/>
                </a:lnTo>
                <a:lnTo>
                  <a:pt x="2060448" y="327685"/>
                </a:lnTo>
                <a:close/>
              </a:path>
              <a:path w="5085080" h="1790700">
                <a:moveTo>
                  <a:pt x="850900" y="711199"/>
                </a:moveTo>
                <a:lnTo>
                  <a:pt x="818718" y="738644"/>
                </a:lnTo>
                <a:lnTo>
                  <a:pt x="880755" y="738644"/>
                </a:lnTo>
                <a:lnTo>
                  <a:pt x="850900" y="711199"/>
                </a:lnTo>
                <a:close/>
              </a:path>
              <a:path w="5085080" h="1790700">
                <a:moveTo>
                  <a:pt x="3040773" y="513892"/>
                </a:moveTo>
                <a:lnTo>
                  <a:pt x="3000629" y="712038"/>
                </a:lnTo>
                <a:lnTo>
                  <a:pt x="3887361" y="712038"/>
                </a:lnTo>
                <a:lnTo>
                  <a:pt x="3040773" y="513892"/>
                </a:lnTo>
                <a:close/>
              </a:path>
              <a:path w="5085080" h="1790700">
                <a:moveTo>
                  <a:pt x="552892" y="491616"/>
                </a:moveTo>
                <a:lnTo>
                  <a:pt x="165531" y="491616"/>
                </a:lnTo>
                <a:lnTo>
                  <a:pt x="280631" y="599681"/>
                </a:lnTo>
                <a:lnTo>
                  <a:pt x="319062" y="561251"/>
                </a:lnTo>
                <a:lnTo>
                  <a:pt x="561385" y="561251"/>
                </a:lnTo>
                <a:lnTo>
                  <a:pt x="546722" y="546468"/>
                </a:lnTo>
                <a:lnTo>
                  <a:pt x="577850" y="514349"/>
                </a:lnTo>
                <a:lnTo>
                  <a:pt x="552892" y="491616"/>
                </a:lnTo>
                <a:close/>
              </a:path>
              <a:path w="5085080" h="1790700">
                <a:moveTo>
                  <a:pt x="614718" y="537603"/>
                </a:moveTo>
                <a:lnTo>
                  <a:pt x="577850" y="577849"/>
                </a:lnTo>
                <a:lnTo>
                  <a:pt x="655556" y="577849"/>
                </a:lnTo>
                <a:lnTo>
                  <a:pt x="614718" y="537603"/>
                </a:lnTo>
                <a:close/>
              </a:path>
              <a:path w="5085080" h="1790700">
                <a:moveTo>
                  <a:pt x="2444750" y="520699"/>
                </a:moveTo>
                <a:lnTo>
                  <a:pt x="2412288" y="564197"/>
                </a:lnTo>
                <a:lnTo>
                  <a:pt x="2585599" y="564197"/>
                </a:lnTo>
                <a:lnTo>
                  <a:pt x="2583764" y="546468"/>
                </a:lnTo>
                <a:lnTo>
                  <a:pt x="2444750" y="520699"/>
                </a:lnTo>
                <a:close/>
              </a:path>
              <a:path w="5085080" h="1790700">
                <a:moveTo>
                  <a:pt x="180111" y="168033"/>
                </a:moveTo>
                <a:lnTo>
                  <a:pt x="0" y="355599"/>
                </a:lnTo>
                <a:lnTo>
                  <a:pt x="63500" y="419099"/>
                </a:lnTo>
                <a:lnTo>
                  <a:pt x="44450" y="444499"/>
                </a:lnTo>
                <a:lnTo>
                  <a:pt x="129844" y="528726"/>
                </a:lnTo>
                <a:lnTo>
                  <a:pt x="165531" y="491616"/>
                </a:lnTo>
                <a:lnTo>
                  <a:pt x="552892" y="491616"/>
                </a:lnTo>
                <a:lnTo>
                  <a:pt x="431450" y="380999"/>
                </a:lnTo>
                <a:lnTo>
                  <a:pt x="368300" y="380999"/>
                </a:lnTo>
                <a:lnTo>
                  <a:pt x="333667" y="344208"/>
                </a:lnTo>
                <a:lnTo>
                  <a:pt x="375119" y="300456"/>
                </a:lnTo>
                <a:lnTo>
                  <a:pt x="321223" y="245173"/>
                </a:lnTo>
                <a:lnTo>
                  <a:pt x="250748" y="245173"/>
                </a:lnTo>
                <a:lnTo>
                  <a:pt x="180111" y="168033"/>
                </a:lnTo>
                <a:close/>
              </a:path>
              <a:path w="5085080" h="1790700">
                <a:moveTo>
                  <a:pt x="398894" y="351345"/>
                </a:moveTo>
                <a:lnTo>
                  <a:pt x="368300" y="380999"/>
                </a:lnTo>
                <a:lnTo>
                  <a:pt x="431450" y="380999"/>
                </a:lnTo>
                <a:lnTo>
                  <a:pt x="398894" y="351345"/>
                </a:lnTo>
                <a:close/>
              </a:path>
              <a:path w="5085080" h="1790700">
                <a:moveTo>
                  <a:pt x="2305050" y="190499"/>
                </a:moveTo>
                <a:lnTo>
                  <a:pt x="2119579" y="380898"/>
                </a:lnTo>
                <a:lnTo>
                  <a:pt x="2515768" y="380898"/>
                </a:lnTo>
                <a:lnTo>
                  <a:pt x="2584450" y="317499"/>
                </a:lnTo>
                <a:lnTo>
                  <a:pt x="2753783" y="222249"/>
                </a:lnTo>
                <a:lnTo>
                  <a:pt x="2349500" y="222249"/>
                </a:lnTo>
                <a:lnTo>
                  <a:pt x="2305050" y="190499"/>
                </a:lnTo>
                <a:close/>
              </a:path>
              <a:path w="5085080" h="1790700">
                <a:moveTo>
                  <a:pt x="285292" y="208318"/>
                </a:moveTo>
                <a:lnTo>
                  <a:pt x="250748" y="245173"/>
                </a:lnTo>
                <a:lnTo>
                  <a:pt x="321223" y="245173"/>
                </a:lnTo>
                <a:lnTo>
                  <a:pt x="285292" y="208318"/>
                </a:lnTo>
                <a:close/>
              </a:path>
              <a:path w="5085080" h="1790700">
                <a:moveTo>
                  <a:pt x="2552700" y="0"/>
                </a:moveTo>
                <a:lnTo>
                  <a:pt x="2349500" y="222249"/>
                </a:lnTo>
                <a:lnTo>
                  <a:pt x="2753783" y="222249"/>
                </a:lnTo>
                <a:lnTo>
                  <a:pt x="2787650" y="203199"/>
                </a:lnTo>
                <a:lnTo>
                  <a:pt x="2552700" y="0"/>
                </a:lnTo>
                <a:close/>
              </a:path>
            </a:pathLst>
          </a:custGeom>
          <a:solidFill>
            <a:srgbClr val="DFB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648627" y="3088355"/>
            <a:ext cx="2323133" cy="793906"/>
          </a:xfrm>
          <a:custGeom>
            <a:avLst/>
            <a:gdLst/>
            <a:ahLst/>
            <a:cxnLst/>
            <a:rect l="l" t="t" r="r" b="b"/>
            <a:pathLst>
              <a:path w="5085080" h="1790700">
                <a:moveTo>
                  <a:pt x="180111" y="168033"/>
                </a:moveTo>
                <a:lnTo>
                  <a:pt x="0" y="355599"/>
                </a:lnTo>
                <a:lnTo>
                  <a:pt x="63500" y="419099"/>
                </a:lnTo>
                <a:lnTo>
                  <a:pt x="44450" y="444499"/>
                </a:lnTo>
                <a:lnTo>
                  <a:pt x="129844" y="528726"/>
                </a:lnTo>
                <a:lnTo>
                  <a:pt x="165531" y="491616"/>
                </a:lnTo>
                <a:lnTo>
                  <a:pt x="280631" y="599681"/>
                </a:lnTo>
                <a:lnTo>
                  <a:pt x="319062" y="561251"/>
                </a:lnTo>
                <a:lnTo>
                  <a:pt x="351599" y="593763"/>
                </a:lnTo>
                <a:lnTo>
                  <a:pt x="311150" y="634999"/>
                </a:lnTo>
                <a:lnTo>
                  <a:pt x="444500" y="749299"/>
                </a:lnTo>
                <a:lnTo>
                  <a:pt x="413677" y="774128"/>
                </a:lnTo>
                <a:lnTo>
                  <a:pt x="495300" y="844550"/>
                </a:lnTo>
                <a:lnTo>
                  <a:pt x="517156" y="821423"/>
                </a:lnTo>
                <a:lnTo>
                  <a:pt x="584200" y="889000"/>
                </a:lnTo>
                <a:lnTo>
                  <a:pt x="647700" y="946150"/>
                </a:lnTo>
                <a:lnTo>
                  <a:pt x="617677" y="972210"/>
                </a:lnTo>
                <a:lnTo>
                  <a:pt x="697496" y="1052029"/>
                </a:lnTo>
                <a:lnTo>
                  <a:pt x="747763" y="1010640"/>
                </a:lnTo>
                <a:lnTo>
                  <a:pt x="848283" y="1117079"/>
                </a:lnTo>
                <a:lnTo>
                  <a:pt x="874890" y="1090460"/>
                </a:lnTo>
                <a:lnTo>
                  <a:pt x="920750" y="1136650"/>
                </a:lnTo>
                <a:lnTo>
                  <a:pt x="895591" y="1167333"/>
                </a:lnTo>
                <a:lnTo>
                  <a:pt x="999070" y="1264907"/>
                </a:lnTo>
                <a:lnTo>
                  <a:pt x="971550" y="1295400"/>
                </a:lnTo>
                <a:lnTo>
                  <a:pt x="1066800" y="1384300"/>
                </a:lnTo>
                <a:lnTo>
                  <a:pt x="1108456" y="1347685"/>
                </a:lnTo>
                <a:lnTo>
                  <a:pt x="1197152" y="1418653"/>
                </a:lnTo>
                <a:lnTo>
                  <a:pt x="1158722" y="1465948"/>
                </a:lnTo>
                <a:lnTo>
                  <a:pt x="1291767" y="1581238"/>
                </a:lnTo>
                <a:lnTo>
                  <a:pt x="1410017" y="1451165"/>
                </a:lnTo>
                <a:lnTo>
                  <a:pt x="1436636" y="1480731"/>
                </a:lnTo>
                <a:lnTo>
                  <a:pt x="1684985" y="1205776"/>
                </a:lnTo>
                <a:lnTo>
                  <a:pt x="1714538" y="1235341"/>
                </a:lnTo>
                <a:lnTo>
                  <a:pt x="1791411" y="1149591"/>
                </a:lnTo>
                <a:lnTo>
                  <a:pt x="1746250" y="1104900"/>
                </a:lnTo>
                <a:lnTo>
                  <a:pt x="1841677" y="1004735"/>
                </a:lnTo>
                <a:lnTo>
                  <a:pt x="1879600" y="1035050"/>
                </a:lnTo>
                <a:lnTo>
                  <a:pt x="1981200" y="939800"/>
                </a:lnTo>
                <a:lnTo>
                  <a:pt x="1949450" y="901700"/>
                </a:lnTo>
                <a:lnTo>
                  <a:pt x="2127250" y="723899"/>
                </a:lnTo>
                <a:lnTo>
                  <a:pt x="2222500" y="755649"/>
                </a:lnTo>
                <a:lnTo>
                  <a:pt x="2209800" y="806449"/>
                </a:lnTo>
                <a:lnTo>
                  <a:pt x="2374900" y="806449"/>
                </a:lnTo>
                <a:lnTo>
                  <a:pt x="2355850" y="857250"/>
                </a:lnTo>
                <a:lnTo>
                  <a:pt x="2470150" y="895350"/>
                </a:lnTo>
                <a:lnTo>
                  <a:pt x="2477338" y="848042"/>
                </a:lnTo>
                <a:lnTo>
                  <a:pt x="2616288" y="877595"/>
                </a:lnTo>
                <a:lnTo>
                  <a:pt x="2597150" y="977900"/>
                </a:lnTo>
                <a:lnTo>
                  <a:pt x="2515768" y="960386"/>
                </a:lnTo>
                <a:lnTo>
                  <a:pt x="2228850" y="1206500"/>
                </a:lnTo>
                <a:lnTo>
                  <a:pt x="2197100" y="1352550"/>
                </a:lnTo>
                <a:lnTo>
                  <a:pt x="2054555" y="1353604"/>
                </a:lnTo>
                <a:lnTo>
                  <a:pt x="1993900" y="1543050"/>
                </a:lnTo>
                <a:lnTo>
                  <a:pt x="2120900" y="1631950"/>
                </a:lnTo>
                <a:lnTo>
                  <a:pt x="2317750" y="1619250"/>
                </a:lnTo>
                <a:lnTo>
                  <a:pt x="2355850" y="1511300"/>
                </a:lnTo>
                <a:lnTo>
                  <a:pt x="2413000" y="1524000"/>
                </a:lnTo>
                <a:lnTo>
                  <a:pt x="2456637" y="1625600"/>
                </a:lnTo>
                <a:lnTo>
                  <a:pt x="2583764" y="1646288"/>
                </a:lnTo>
                <a:lnTo>
                  <a:pt x="2559050" y="1746250"/>
                </a:lnTo>
                <a:lnTo>
                  <a:pt x="2768600" y="1790700"/>
                </a:lnTo>
                <a:lnTo>
                  <a:pt x="2800350" y="1701800"/>
                </a:lnTo>
                <a:lnTo>
                  <a:pt x="2921000" y="1587500"/>
                </a:lnTo>
                <a:lnTo>
                  <a:pt x="3056813" y="1616722"/>
                </a:lnTo>
                <a:lnTo>
                  <a:pt x="3231235" y="845083"/>
                </a:lnTo>
                <a:lnTo>
                  <a:pt x="3549650" y="920750"/>
                </a:lnTo>
                <a:lnTo>
                  <a:pt x="3538715" y="978115"/>
                </a:lnTo>
                <a:lnTo>
                  <a:pt x="3651250" y="1003300"/>
                </a:lnTo>
                <a:lnTo>
                  <a:pt x="3665855" y="945603"/>
                </a:lnTo>
                <a:lnTo>
                  <a:pt x="3818051" y="985608"/>
                </a:lnTo>
                <a:lnTo>
                  <a:pt x="3810723" y="1040206"/>
                </a:lnTo>
                <a:lnTo>
                  <a:pt x="3927360" y="1067130"/>
                </a:lnTo>
                <a:lnTo>
                  <a:pt x="3940327" y="1013396"/>
                </a:lnTo>
                <a:lnTo>
                  <a:pt x="4262691" y="1096772"/>
                </a:lnTo>
                <a:lnTo>
                  <a:pt x="4203700" y="1365250"/>
                </a:lnTo>
                <a:lnTo>
                  <a:pt x="4145978" y="1352448"/>
                </a:lnTo>
                <a:lnTo>
                  <a:pt x="4114482" y="1496948"/>
                </a:lnTo>
                <a:lnTo>
                  <a:pt x="4164495" y="1508074"/>
                </a:lnTo>
                <a:lnTo>
                  <a:pt x="4142270" y="1604403"/>
                </a:lnTo>
                <a:lnTo>
                  <a:pt x="5005146" y="1785251"/>
                </a:lnTo>
                <a:lnTo>
                  <a:pt x="5010150" y="1733550"/>
                </a:lnTo>
                <a:lnTo>
                  <a:pt x="5073650" y="1746250"/>
                </a:lnTo>
                <a:lnTo>
                  <a:pt x="5084978" y="1530985"/>
                </a:lnTo>
                <a:lnTo>
                  <a:pt x="4824806" y="1474812"/>
                </a:lnTo>
                <a:lnTo>
                  <a:pt x="4827765" y="1424546"/>
                </a:lnTo>
                <a:lnTo>
                  <a:pt x="4711700" y="1397000"/>
                </a:lnTo>
                <a:lnTo>
                  <a:pt x="4697679" y="1439341"/>
                </a:lnTo>
                <a:lnTo>
                  <a:pt x="4375416" y="1374292"/>
                </a:lnTo>
                <a:lnTo>
                  <a:pt x="4493679" y="853947"/>
                </a:lnTo>
                <a:lnTo>
                  <a:pt x="3040773" y="513892"/>
                </a:lnTo>
                <a:lnTo>
                  <a:pt x="3000629" y="712038"/>
                </a:lnTo>
                <a:lnTo>
                  <a:pt x="2592641" y="632218"/>
                </a:lnTo>
                <a:lnTo>
                  <a:pt x="2583764" y="546468"/>
                </a:lnTo>
                <a:lnTo>
                  <a:pt x="2444750" y="520699"/>
                </a:lnTo>
                <a:lnTo>
                  <a:pt x="2412288" y="564197"/>
                </a:lnTo>
                <a:lnTo>
                  <a:pt x="2296985" y="543509"/>
                </a:lnTo>
                <a:lnTo>
                  <a:pt x="2406650" y="412749"/>
                </a:lnTo>
                <a:lnTo>
                  <a:pt x="2501900" y="393699"/>
                </a:lnTo>
                <a:lnTo>
                  <a:pt x="2584450" y="317499"/>
                </a:lnTo>
                <a:lnTo>
                  <a:pt x="2787650" y="203199"/>
                </a:lnTo>
                <a:lnTo>
                  <a:pt x="2552700" y="0"/>
                </a:lnTo>
                <a:lnTo>
                  <a:pt x="2349500" y="222249"/>
                </a:lnTo>
                <a:lnTo>
                  <a:pt x="2305050" y="190499"/>
                </a:lnTo>
                <a:lnTo>
                  <a:pt x="2119579" y="380898"/>
                </a:lnTo>
                <a:lnTo>
                  <a:pt x="2060448" y="327685"/>
                </a:lnTo>
                <a:lnTo>
                  <a:pt x="1956981" y="434124"/>
                </a:lnTo>
                <a:lnTo>
                  <a:pt x="1989505" y="463689"/>
                </a:lnTo>
                <a:lnTo>
                  <a:pt x="1788452" y="661771"/>
                </a:lnTo>
                <a:lnTo>
                  <a:pt x="1829841" y="706119"/>
                </a:lnTo>
                <a:lnTo>
                  <a:pt x="1779587" y="750455"/>
                </a:lnTo>
                <a:lnTo>
                  <a:pt x="1732280" y="703160"/>
                </a:lnTo>
                <a:lnTo>
                  <a:pt x="1638300" y="800099"/>
                </a:lnTo>
                <a:lnTo>
                  <a:pt x="1676400" y="831850"/>
                </a:lnTo>
                <a:lnTo>
                  <a:pt x="1572628" y="939685"/>
                </a:lnTo>
                <a:lnTo>
                  <a:pt x="1536700" y="901700"/>
                </a:lnTo>
                <a:lnTo>
                  <a:pt x="1441450" y="990600"/>
                </a:lnTo>
                <a:lnTo>
                  <a:pt x="1486890" y="1040206"/>
                </a:lnTo>
                <a:lnTo>
                  <a:pt x="1333500" y="1200150"/>
                </a:lnTo>
                <a:lnTo>
                  <a:pt x="1270000" y="1143000"/>
                </a:lnTo>
                <a:lnTo>
                  <a:pt x="1291767" y="1122984"/>
                </a:lnTo>
                <a:lnTo>
                  <a:pt x="1194193" y="1031341"/>
                </a:lnTo>
                <a:lnTo>
                  <a:pt x="1155700" y="1066800"/>
                </a:lnTo>
                <a:lnTo>
                  <a:pt x="952500" y="863600"/>
                </a:lnTo>
                <a:lnTo>
                  <a:pt x="920750" y="889000"/>
                </a:lnTo>
                <a:lnTo>
                  <a:pt x="895591" y="859866"/>
                </a:lnTo>
                <a:lnTo>
                  <a:pt x="954722" y="806640"/>
                </a:lnTo>
                <a:lnTo>
                  <a:pt x="850900" y="711199"/>
                </a:lnTo>
                <a:lnTo>
                  <a:pt x="818718" y="738644"/>
                </a:lnTo>
                <a:lnTo>
                  <a:pt x="614718" y="537603"/>
                </a:lnTo>
                <a:lnTo>
                  <a:pt x="577850" y="577849"/>
                </a:lnTo>
                <a:lnTo>
                  <a:pt x="546722" y="546468"/>
                </a:lnTo>
                <a:lnTo>
                  <a:pt x="577850" y="514349"/>
                </a:lnTo>
                <a:lnTo>
                  <a:pt x="398894" y="351345"/>
                </a:lnTo>
                <a:lnTo>
                  <a:pt x="368300" y="380999"/>
                </a:lnTo>
                <a:lnTo>
                  <a:pt x="333667" y="344208"/>
                </a:lnTo>
                <a:lnTo>
                  <a:pt x="375119" y="300456"/>
                </a:lnTo>
                <a:lnTo>
                  <a:pt x="285292" y="208318"/>
                </a:lnTo>
                <a:lnTo>
                  <a:pt x="250748" y="245173"/>
                </a:lnTo>
                <a:lnTo>
                  <a:pt x="180111" y="16803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648622" y="3165023"/>
            <a:ext cx="769929" cy="626679"/>
          </a:xfrm>
          <a:custGeom>
            <a:avLst/>
            <a:gdLst/>
            <a:ahLst/>
            <a:cxnLst/>
            <a:rect l="l" t="t" r="r" b="b"/>
            <a:pathLst>
              <a:path w="1685290" h="1413509">
                <a:moveTo>
                  <a:pt x="1556806" y="1179652"/>
                </a:moveTo>
                <a:lnTo>
                  <a:pt x="1108455" y="1179652"/>
                </a:lnTo>
                <a:lnTo>
                  <a:pt x="1197152" y="1250619"/>
                </a:lnTo>
                <a:lnTo>
                  <a:pt x="1158722" y="1297914"/>
                </a:lnTo>
                <a:lnTo>
                  <a:pt x="1291767" y="1413217"/>
                </a:lnTo>
                <a:lnTo>
                  <a:pt x="1410017" y="1283131"/>
                </a:lnTo>
                <a:lnTo>
                  <a:pt x="1463340" y="1283131"/>
                </a:lnTo>
                <a:lnTo>
                  <a:pt x="1556806" y="1179652"/>
                </a:lnTo>
                <a:close/>
              </a:path>
              <a:path w="1685290" h="1413509">
                <a:moveTo>
                  <a:pt x="1463340" y="1283131"/>
                </a:moveTo>
                <a:lnTo>
                  <a:pt x="1410017" y="1283131"/>
                </a:lnTo>
                <a:lnTo>
                  <a:pt x="1436623" y="1312710"/>
                </a:lnTo>
                <a:lnTo>
                  <a:pt x="1463340" y="1283131"/>
                </a:lnTo>
                <a:close/>
              </a:path>
              <a:path w="1685290" h="1413509">
                <a:moveTo>
                  <a:pt x="1257142" y="922426"/>
                </a:moveTo>
                <a:lnTo>
                  <a:pt x="874890" y="922426"/>
                </a:lnTo>
                <a:lnTo>
                  <a:pt x="920749" y="968616"/>
                </a:lnTo>
                <a:lnTo>
                  <a:pt x="895591" y="999299"/>
                </a:lnTo>
                <a:lnTo>
                  <a:pt x="999070" y="1096873"/>
                </a:lnTo>
                <a:lnTo>
                  <a:pt x="971549" y="1127366"/>
                </a:lnTo>
                <a:lnTo>
                  <a:pt x="1066799" y="1216266"/>
                </a:lnTo>
                <a:lnTo>
                  <a:pt x="1108455" y="1179652"/>
                </a:lnTo>
                <a:lnTo>
                  <a:pt x="1556806" y="1179652"/>
                </a:lnTo>
                <a:lnTo>
                  <a:pt x="1684985" y="1037742"/>
                </a:lnTo>
                <a:lnTo>
                  <a:pt x="1678253" y="1032116"/>
                </a:lnTo>
                <a:lnTo>
                  <a:pt x="1333499" y="1032116"/>
                </a:lnTo>
                <a:lnTo>
                  <a:pt x="1269999" y="974966"/>
                </a:lnTo>
                <a:lnTo>
                  <a:pt x="1291767" y="954951"/>
                </a:lnTo>
                <a:lnTo>
                  <a:pt x="1257142" y="922426"/>
                </a:lnTo>
                <a:close/>
              </a:path>
              <a:path w="1685290" h="1413509">
                <a:moveTo>
                  <a:pt x="1486890" y="872172"/>
                </a:moveTo>
                <a:lnTo>
                  <a:pt x="1333499" y="1032116"/>
                </a:lnTo>
                <a:lnTo>
                  <a:pt x="1678253" y="1032116"/>
                </a:lnTo>
                <a:lnTo>
                  <a:pt x="1486890" y="872172"/>
                </a:lnTo>
                <a:close/>
              </a:path>
              <a:path w="1685290" h="1413509">
                <a:moveTo>
                  <a:pt x="1099544" y="842606"/>
                </a:moveTo>
                <a:lnTo>
                  <a:pt x="747763" y="842606"/>
                </a:lnTo>
                <a:lnTo>
                  <a:pt x="848283" y="949045"/>
                </a:lnTo>
                <a:lnTo>
                  <a:pt x="874890" y="922426"/>
                </a:lnTo>
                <a:lnTo>
                  <a:pt x="1257142" y="922426"/>
                </a:lnTo>
                <a:lnTo>
                  <a:pt x="1231955" y="898766"/>
                </a:lnTo>
                <a:lnTo>
                  <a:pt x="1155699" y="898766"/>
                </a:lnTo>
                <a:lnTo>
                  <a:pt x="1099544" y="842606"/>
                </a:lnTo>
                <a:close/>
              </a:path>
              <a:path w="1685290" h="1413509">
                <a:moveTo>
                  <a:pt x="1194193" y="863295"/>
                </a:moveTo>
                <a:lnTo>
                  <a:pt x="1155699" y="898766"/>
                </a:lnTo>
                <a:lnTo>
                  <a:pt x="1231955" y="898766"/>
                </a:lnTo>
                <a:lnTo>
                  <a:pt x="1194193" y="863295"/>
                </a:lnTo>
                <a:close/>
              </a:path>
              <a:path w="1685290" h="1413509">
                <a:moveTo>
                  <a:pt x="938289" y="653389"/>
                </a:moveTo>
                <a:lnTo>
                  <a:pt x="517156" y="653389"/>
                </a:lnTo>
                <a:lnTo>
                  <a:pt x="584199" y="720966"/>
                </a:lnTo>
                <a:lnTo>
                  <a:pt x="647699" y="778116"/>
                </a:lnTo>
                <a:lnTo>
                  <a:pt x="617677" y="804189"/>
                </a:lnTo>
                <a:lnTo>
                  <a:pt x="697496" y="884008"/>
                </a:lnTo>
                <a:lnTo>
                  <a:pt x="747763" y="842606"/>
                </a:lnTo>
                <a:lnTo>
                  <a:pt x="1099544" y="842606"/>
                </a:lnTo>
                <a:lnTo>
                  <a:pt x="977911" y="720966"/>
                </a:lnTo>
                <a:lnTo>
                  <a:pt x="920749" y="720966"/>
                </a:lnTo>
                <a:lnTo>
                  <a:pt x="895591" y="691832"/>
                </a:lnTo>
                <a:lnTo>
                  <a:pt x="938289" y="653389"/>
                </a:lnTo>
                <a:close/>
              </a:path>
              <a:path w="1685290" h="1413509">
                <a:moveTo>
                  <a:pt x="952499" y="695553"/>
                </a:moveTo>
                <a:lnTo>
                  <a:pt x="920749" y="720966"/>
                </a:lnTo>
                <a:lnTo>
                  <a:pt x="977911" y="720966"/>
                </a:lnTo>
                <a:lnTo>
                  <a:pt x="952499" y="695553"/>
                </a:lnTo>
                <a:close/>
              </a:path>
              <a:path w="1685290" h="1413509">
                <a:moveTo>
                  <a:pt x="561385" y="393204"/>
                </a:moveTo>
                <a:lnTo>
                  <a:pt x="319074" y="393204"/>
                </a:lnTo>
                <a:lnTo>
                  <a:pt x="351599" y="425729"/>
                </a:lnTo>
                <a:lnTo>
                  <a:pt x="311149" y="466953"/>
                </a:lnTo>
                <a:lnTo>
                  <a:pt x="444499" y="581253"/>
                </a:lnTo>
                <a:lnTo>
                  <a:pt x="413677" y="606082"/>
                </a:lnTo>
                <a:lnTo>
                  <a:pt x="495299" y="676503"/>
                </a:lnTo>
                <a:lnTo>
                  <a:pt x="517156" y="653389"/>
                </a:lnTo>
                <a:lnTo>
                  <a:pt x="938289" y="653389"/>
                </a:lnTo>
                <a:lnTo>
                  <a:pt x="954722" y="638594"/>
                </a:lnTo>
                <a:lnTo>
                  <a:pt x="880768" y="570610"/>
                </a:lnTo>
                <a:lnTo>
                  <a:pt x="818718" y="570610"/>
                </a:lnTo>
                <a:lnTo>
                  <a:pt x="655543" y="409803"/>
                </a:lnTo>
                <a:lnTo>
                  <a:pt x="577849" y="409803"/>
                </a:lnTo>
                <a:lnTo>
                  <a:pt x="561385" y="393204"/>
                </a:lnTo>
                <a:close/>
              </a:path>
              <a:path w="1685290" h="1413509">
                <a:moveTo>
                  <a:pt x="850899" y="543153"/>
                </a:moveTo>
                <a:lnTo>
                  <a:pt x="818718" y="570610"/>
                </a:lnTo>
                <a:lnTo>
                  <a:pt x="880768" y="570610"/>
                </a:lnTo>
                <a:lnTo>
                  <a:pt x="850899" y="543153"/>
                </a:lnTo>
                <a:close/>
              </a:path>
              <a:path w="1685290" h="1413509">
                <a:moveTo>
                  <a:pt x="552906" y="323583"/>
                </a:moveTo>
                <a:lnTo>
                  <a:pt x="165531" y="323583"/>
                </a:lnTo>
                <a:lnTo>
                  <a:pt x="280631" y="431660"/>
                </a:lnTo>
                <a:lnTo>
                  <a:pt x="319074" y="393204"/>
                </a:lnTo>
                <a:lnTo>
                  <a:pt x="561385" y="393204"/>
                </a:lnTo>
                <a:lnTo>
                  <a:pt x="546722" y="378421"/>
                </a:lnTo>
                <a:lnTo>
                  <a:pt x="577849" y="346303"/>
                </a:lnTo>
                <a:lnTo>
                  <a:pt x="552906" y="323583"/>
                </a:lnTo>
                <a:close/>
              </a:path>
              <a:path w="1685290" h="1413509">
                <a:moveTo>
                  <a:pt x="614718" y="369569"/>
                </a:moveTo>
                <a:lnTo>
                  <a:pt x="577849" y="409803"/>
                </a:lnTo>
                <a:lnTo>
                  <a:pt x="655543" y="409803"/>
                </a:lnTo>
                <a:lnTo>
                  <a:pt x="614718" y="369569"/>
                </a:lnTo>
                <a:close/>
              </a:path>
              <a:path w="1685290" h="1413509">
                <a:moveTo>
                  <a:pt x="180111" y="0"/>
                </a:moveTo>
                <a:lnTo>
                  <a:pt x="0" y="187553"/>
                </a:lnTo>
                <a:lnTo>
                  <a:pt x="63499" y="251053"/>
                </a:lnTo>
                <a:lnTo>
                  <a:pt x="44449" y="276453"/>
                </a:lnTo>
                <a:lnTo>
                  <a:pt x="129857" y="360692"/>
                </a:lnTo>
                <a:lnTo>
                  <a:pt x="165531" y="323583"/>
                </a:lnTo>
                <a:lnTo>
                  <a:pt x="552906" y="323583"/>
                </a:lnTo>
                <a:lnTo>
                  <a:pt x="431450" y="212953"/>
                </a:lnTo>
                <a:lnTo>
                  <a:pt x="368299" y="212953"/>
                </a:lnTo>
                <a:lnTo>
                  <a:pt x="333667" y="176174"/>
                </a:lnTo>
                <a:lnTo>
                  <a:pt x="375132" y="132422"/>
                </a:lnTo>
                <a:lnTo>
                  <a:pt x="321216" y="77127"/>
                </a:lnTo>
                <a:lnTo>
                  <a:pt x="250748" y="77127"/>
                </a:lnTo>
                <a:lnTo>
                  <a:pt x="180111" y="0"/>
                </a:lnTo>
                <a:close/>
              </a:path>
              <a:path w="1685290" h="1413509">
                <a:moveTo>
                  <a:pt x="398894" y="183299"/>
                </a:moveTo>
                <a:lnTo>
                  <a:pt x="368299" y="212953"/>
                </a:lnTo>
                <a:lnTo>
                  <a:pt x="431450" y="212953"/>
                </a:lnTo>
                <a:lnTo>
                  <a:pt x="398894" y="183299"/>
                </a:lnTo>
                <a:close/>
              </a:path>
              <a:path w="1685290" h="1413509">
                <a:moveTo>
                  <a:pt x="285292" y="40284"/>
                </a:moveTo>
                <a:lnTo>
                  <a:pt x="250748" y="77127"/>
                </a:lnTo>
                <a:lnTo>
                  <a:pt x="321216" y="77127"/>
                </a:lnTo>
                <a:lnTo>
                  <a:pt x="285292" y="40284"/>
                </a:lnTo>
                <a:close/>
              </a:path>
            </a:pathLst>
          </a:custGeom>
          <a:solidFill>
            <a:srgbClr val="F79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648622" y="3165023"/>
            <a:ext cx="769929" cy="626679"/>
          </a:xfrm>
          <a:custGeom>
            <a:avLst/>
            <a:gdLst/>
            <a:ahLst/>
            <a:cxnLst/>
            <a:rect l="l" t="t" r="r" b="b"/>
            <a:pathLst>
              <a:path w="1685290" h="1413509">
                <a:moveTo>
                  <a:pt x="1486890" y="872172"/>
                </a:moveTo>
                <a:lnTo>
                  <a:pt x="1333499" y="1032116"/>
                </a:lnTo>
                <a:lnTo>
                  <a:pt x="1269999" y="974966"/>
                </a:lnTo>
                <a:lnTo>
                  <a:pt x="1291767" y="954951"/>
                </a:lnTo>
                <a:lnTo>
                  <a:pt x="1194193" y="863295"/>
                </a:lnTo>
                <a:lnTo>
                  <a:pt x="1155699" y="898766"/>
                </a:lnTo>
                <a:lnTo>
                  <a:pt x="952499" y="695553"/>
                </a:lnTo>
                <a:lnTo>
                  <a:pt x="920749" y="720966"/>
                </a:lnTo>
                <a:lnTo>
                  <a:pt x="895591" y="691832"/>
                </a:lnTo>
                <a:lnTo>
                  <a:pt x="954722" y="638594"/>
                </a:lnTo>
                <a:lnTo>
                  <a:pt x="850899" y="543153"/>
                </a:lnTo>
                <a:lnTo>
                  <a:pt x="818718" y="570610"/>
                </a:lnTo>
                <a:lnTo>
                  <a:pt x="614718" y="369569"/>
                </a:lnTo>
                <a:lnTo>
                  <a:pt x="577849" y="409803"/>
                </a:lnTo>
                <a:lnTo>
                  <a:pt x="546722" y="378421"/>
                </a:lnTo>
                <a:lnTo>
                  <a:pt x="577849" y="346303"/>
                </a:lnTo>
                <a:lnTo>
                  <a:pt x="398894" y="183299"/>
                </a:lnTo>
                <a:lnTo>
                  <a:pt x="368299" y="212953"/>
                </a:lnTo>
                <a:lnTo>
                  <a:pt x="333667" y="176174"/>
                </a:lnTo>
                <a:lnTo>
                  <a:pt x="375132" y="132422"/>
                </a:lnTo>
                <a:lnTo>
                  <a:pt x="285292" y="40284"/>
                </a:lnTo>
                <a:lnTo>
                  <a:pt x="250748" y="77127"/>
                </a:lnTo>
                <a:lnTo>
                  <a:pt x="180111" y="0"/>
                </a:lnTo>
                <a:lnTo>
                  <a:pt x="0" y="187553"/>
                </a:lnTo>
                <a:lnTo>
                  <a:pt x="63499" y="251053"/>
                </a:lnTo>
                <a:lnTo>
                  <a:pt x="44449" y="276453"/>
                </a:lnTo>
                <a:lnTo>
                  <a:pt x="129857" y="360692"/>
                </a:lnTo>
                <a:lnTo>
                  <a:pt x="165531" y="323583"/>
                </a:lnTo>
                <a:lnTo>
                  <a:pt x="280631" y="431660"/>
                </a:lnTo>
                <a:lnTo>
                  <a:pt x="319074" y="393204"/>
                </a:lnTo>
                <a:lnTo>
                  <a:pt x="351599" y="425729"/>
                </a:lnTo>
                <a:lnTo>
                  <a:pt x="311149" y="466953"/>
                </a:lnTo>
                <a:lnTo>
                  <a:pt x="444499" y="581253"/>
                </a:lnTo>
                <a:lnTo>
                  <a:pt x="413677" y="606082"/>
                </a:lnTo>
                <a:lnTo>
                  <a:pt x="495299" y="676503"/>
                </a:lnTo>
                <a:lnTo>
                  <a:pt x="517156" y="653389"/>
                </a:lnTo>
                <a:lnTo>
                  <a:pt x="584199" y="720966"/>
                </a:lnTo>
                <a:lnTo>
                  <a:pt x="647699" y="778116"/>
                </a:lnTo>
                <a:lnTo>
                  <a:pt x="617677" y="804189"/>
                </a:lnTo>
                <a:lnTo>
                  <a:pt x="697496" y="884008"/>
                </a:lnTo>
                <a:lnTo>
                  <a:pt x="747763" y="842606"/>
                </a:lnTo>
                <a:lnTo>
                  <a:pt x="848283" y="949045"/>
                </a:lnTo>
                <a:lnTo>
                  <a:pt x="874890" y="922426"/>
                </a:lnTo>
                <a:lnTo>
                  <a:pt x="920749" y="968616"/>
                </a:lnTo>
                <a:lnTo>
                  <a:pt x="895591" y="999299"/>
                </a:lnTo>
                <a:lnTo>
                  <a:pt x="999070" y="1096873"/>
                </a:lnTo>
                <a:lnTo>
                  <a:pt x="971549" y="1127366"/>
                </a:lnTo>
                <a:lnTo>
                  <a:pt x="1066799" y="1216266"/>
                </a:lnTo>
                <a:lnTo>
                  <a:pt x="1108455" y="1179652"/>
                </a:lnTo>
                <a:lnTo>
                  <a:pt x="1197152" y="1250619"/>
                </a:lnTo>
                <a:lnTo>
                  <a:pt x="1158722" y="1297914"/>
                </a:lnTo>
                <a:lnTo>
                  <a:pt x="1291767" y="1413217"/>
                </a:lnTo>
                <a:lnTo>
                  <a:pt x="1410017" y="1283131"/>
                </a:lnTo>
                <a:lnTo>
                  <a:pt x="1436623" y="1312710"/>
                </a:lnTo>
                <a:lnTo>
                  <a:pt x="1684985" y="103774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856525" y="2398611"/>
            <a:ext cx="468804" cy="406525"/>
          </a:xfrm>
          <a:custGeom>
            <a:avLst/>
            <a:gdLst/>
            <a:ahLst/>
            <a:cxnLst/>
            <a:rect l="l" t="t" r="r" b="b"/>
            <a:pathLst>
              <a:path w="1026159" h="916939">
                <a:moveTo>
                  <a:pt x="560933" y="0"/>
                </a:moveTo>
                <a:lnTo>
                  <a:pt x="328180" y="215963"/>
                </a:lnTo>
                <a:lnTo>
                  <a:pt x="396176" y="295783"/>
                </a:lnTo>
                <a:lnTo>
                  <a:pt x="0" y="662393"/>
                </a:lnTo>
                <a:lnTo>
                  <a:pt x="233578" y="916647"/>
                </a:lnTo>
                <a:lnTo>
                  <a:pt x="629742" y="532320"/>
                </a:lnTo>
                <a:lnTo>
                  <a:pt x="965571" y="532320"/>
                </a:lnTo>
                <a:lnTo>
                  <a:pt x="1025918" y="473176"/>
                </a:lnTo>
                <a:lnTo>
                  <a:pt x="896119" y="336550"/>
                </a:lnTo>
                <a:lnTo>
                  <a:pt x="814933" y="336550"/>
                </a:lnTo>
                <a:lnTo>
                  <a:pt x="745083" y="266700"/>
                </a:lnTo>
                <a:lnTo>
                  <a:pt x="789393" y="227787"/>
                </a:lnTo>
                <a:lnTo>
                  <a:pt x="560933" y="0"/>
                </a:lnTo>
                <a:close/>
              </a:path>
              <a:path w="1026159" h="916939">
                <a:moveTo>
                  <a:pt x="965571" y="532320"/>
                </a:moveTo>
                <a:lnTo>
                  <a:pt x="629742" y="532320"/>
                </a:lnTo>
                <a:lnTo>
                  <a:pt x="789533" y="704850"/>
                </a:lnTo>
                <a:lnTo>
                  <a:pt x="965571" y="532320"/>
                </a:lnTo>
                <a:close/>
              </a:path>
              <a:path w="1026159" h="916939">
                <a:moveTo>
                  <a:pt x="857389" y="295783"/>
                </a:moveTo>
                <a:lnTo>
                  <a:pt x="814933" y="336550"/>
                </a:lnTo>
                <a:lnTo>
                  <a:pt x="896119" y="336550"/>
                </a:lnTo>
                <a:lnTo>
                  <a:pt x="857389" y="295783"/>
                </a:lnTo>
                <a:close/>
              </a:path>
            </a:pathLst>
          </a:custGeom>
          <a:solidFill>
            <a:srgbClr val="DFB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856525" y="2398611"/>
            <a:ext cx="468804" cy="406525"/>
          </a:xfrm>
          <a:custGeom>
            <a:avLst/>
            <a:gdLst/>
            <a:ahLst/>
            <a:cxnLst/>
            <a:rect l="l" t="t" r="r" b="b"/>
            <a:pathLst>
              <a:path w="1026159" h="916939">
                <a:moveTo>
                  <a:pt x="560933" y="0"/>
                </a:moveTo>
                <a:lnTo>
                  <a:pt x="328180" y="215963"/>
                </a:lnTo>
                <a:lnTo>
                  <a:pt x="396176" y="295783"/>
                </a:lnTo>
                <a:lnTo>
                  <a:pt x="0" y="662393"/>
                </a:lnTo>
                <a:lnTo>
                  <a:pt x="233578" y="916647"/>
                </a:lnTo>
                <a:lnTo>
                  <a:pt x="629742" y="532320"/>
                </a:lnTo>
                <a:lnTo>
                  <a:pt x="789533" y="704850"/>
                </a:lnTo>
                <a:lnTo>
                  <a:pt x="1025918" y="473176"/>
                </a:lnTo>
                <a:lnTo>
                  <a:pt x="857389" y="295783"/>
                </a:lnTo>
                <a:lnTo>
                  <a:pt x="814933" y="336550"/>
                </a:lnTo>
                <a:lnTo>
                  <a:pt x="745083" y="266700"/>
                </a:lnTo>
                <a:lnTo>
                  <a:pt x="789393" y="227787"/>
                </a:lnTo>
                <a:lnTo>
                  <a:pt x="560933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513451" y="2711106"/>
            <a:ext cx="540459" cy="399487"/>
          </a:xfrm>
          <a:custGeom>
            <a:avLst/>
            <a:gdLst/>
            <a:ahLst/>
            <a:cxnLst/>
            <a:rect l="l" t="t" r="r" b="b"/>
            <a:pathLst>
              <a:path w="1183004" h="901065">
                <a:moveTo>
                  <a:pt x="852319" y="826769"/>
                </a:moveTo>
                <a:lnTo>
                  <a:pt x="706602" y="826769"/>
                </a:lnTo>
                <a:lnTo>
                  <a:pt x="780529" y="900671"/>
                </a:lnTo>
                <a:lnTo>
                  <a:pt x="852319" y="826769"/>
                </a:lnTo>
                <a:close/>
              </a:path>
              <a:path w="1183004" h="901065">
                <a:moveTo>
                  <a:pt x="35534" y="63500"/>
                </a:moveTo>
                <a:lnTo>
                  <a:pt x="0" y="96507"/>
                </a:lnTo>
                <a:lnTo>
                  <a:pt x="137134" y="285750"/>
                </a:lnTo>
                <a:lnTo>
                  <a:pt x="505434" y="628650"/>
                </a:lnTo>
                <a:lnTo>
                  <a:pt x="473684" y="660400"/>
                </a:lnTo>
                <a:lnTo>
                  <a:pt x="671131" y="865200"/>
                </a:lnTo>
                <a:lnTo>
                  <a:pt x="706602" y="826769"/>
                </a:lnTo>
                <a:lnTo>
                  <a:pt x="852319" y="826769"/>
                </a:lnTo>
                <a:lnTo>
                  <a:pt x="1113683" y="557720"/>
                </a:lnTo>
                <a:lnTo>
                  <a:pt x="771652" y="557720"/>
                </a:lnTo>
                <a:lnTo>
                  <a:pt x="597398" y="398068"/>
                </a:lnTo>
                <a:lnTo>
                  <a:pt x="478955" y="398068"/>
                </a:lnTo>
                <a:lnTo>
                  <a:pt x="215947" y="107950"/>
                </a:lnTo>
                <a:lnTo>
                  <a:pt x="73634" y="107950"/>
                </a:lnTo>
                <a:lnTo>
                  <a:pt x="35534" y="63500"/>
                </a:lnTo>
                <a:close/>
              </a:path>
              <a:path w="1183004" h="901065">
                <a:moveTo>
                  <a:pt x="1019784" y="317500"/>
                </a:moveTo>
                <a:lnTo>
                  <a:pt x="771652" y="557720"/>
                </a:lnTo>
                <a:lnTo>
                  <a:pt x="1113683" y="557720"/>
                </a:lnTo>
                <a:lnTo>
                  <a:pt x="1182611" y="486765"/>
                </a:lnTo>
                <a:lnTo>
                  <a:pt x="1019784" y="317500"/>
                </a:lnTo>
                <a:close/>
              </a:path>
              <a:path w="1183004" h="901065">
                <a:moveTo>
                  <a:pt x="537184" y="342900"/>
                </a:moveTo>
                <a:lnTo>
                  <a:pt x="478955" y="398068"/>
                </a:lnTo>
                <a:lnTo>
                  <a:pt x="597398" y="398068"/>
                </a:lnTo>
                <a:lnTo>
                  <a:pt x="537184" y="342900"/>
                </a:lnTo>
                <a:close/>
              </a:path>
              <a:path w="1183004" h="901065">
                <a:moveTo>
                  <a:pt x="118084" y="0"/>
                </a:moveTo>
                <a:lnTo>
                  <a:pt x="85737" y="31457"/>
                </a:lnTo>
                <a:lnTo>
                  <a:pt x="111734" y="76200"/>
                </a:lnTo>
                <a:lnTo>
                  <a:pt x="73634" y="107950"/>
                </a:lnTo>
                <a:lnTo>
                  <a:pt x="215947" y="107950"/>
                </a:lnTo>
                <a:lnTo>
                  <a:pt x="118084" y="0"/>
                </a:lnTo>
                <a:close/>
              </a:path>
            </a:pathLst>
          </a:custGeom>
          <a:solidFill>
            <a:srgbClr val="F79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513451" y="2711106"/>
            <a:ext cx="540459" cy="399487"/>
          </a:xfrm>
          <a:custGeom>
            <a:avLst/>
            <a:gdLst/>
            <a:ahLst/>
            <a:cxnLst/>
            <a:rect l="l" t="t" r="r" b="b"/>
            <a:pathLst>
              <a:path w="1183004" h="901065">
                <a:moveTo>
                  <a:pt x="1019784" y="317500"/>
                </a:moveTo>
                <a:lnTo>
                  <a:pt x="1182611" y="486765"/>
                </a:lnTo>
                <a:lnTo>
                  <a:pt x="780529" y="900671"/>
                </a:lnTo>
                <a:lnTo>
                  <a:pt x="706602" y="826769"/>
                </a:lnTo>
                <a:lnTo>
                  <a:pt x="671131" y="865200"/>
                </a:lnTo>
                <a:lnTo>
                  <a:pt x="473684" y="660400"/>
                </a:lnTo>
                <a:lnTo>
                  <a:pt x="505434" y="628650"/>
                </a:lnTo>
                <a:lnTo>
                  <a:pt x="137134" y="285750"/>
                </a:lnTo>
                <a:lnTo>
                  <a:pt x="0" y="96507"/>
                </a:lnTo>
                <a:lnTo>
                  <a:pt x="35534" y="63500"/>
                </a:lnTo>
                <a:lnTo>
                  <a:pt x="73634" y="107950"/>
                </a:lnTo>
                <a:lnTo>
                  <a:pt x="111734" y="76200"/>
                </a:lnTo>
                <a:lnTo>
                  <a:pt x="85737" y="31457"/>
                </a:lnTo>
                <a:lnTo>
                  <a:pt x="118084" y="0"/>
                </a:lnTo>
                <a:lnTo>
                  <a:pt x="478955" y="398068"/>
                </a:lnTo>
                <a:lnTo>
                  <a:pt x="537184" y="342900"/>
                </a:lnTo>
                <a:lnTo>
                  <a:pt x="771652" y="557720"/>
                </a:lnTo>
                <a:lnTo>
                  <a:pt x="1019784" y="317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 rot="1080000">
            <a:off x="316912" y="2141136"/>
            <a:ext cx="478711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7"/>
              </a:lnSpc>
            </a:pPr>
            <a:r>
              <a:rPr sz="800" spc="-47" baseline="2314" dirty="0">
                <a:latin typeface="Calibri"/>
                <a:cs typeface="Calibri"/>
              </a:rPr>
              <a:t>M</a:t>
            </a:r>
            <a:r>
              <a:rPr sz="800" spc="17" baseline="2314" dirty="0">
                <a:latin typeface="Calibri"/>
                <a:cs typeface="Calibri"/>
              </a:rPr>
              <a:t>adingley</a:t>
            </a:r>
            <a:r>
              <a:rPr sz="800" spc="-20" baseline="2314" dirty="0">
                <a:latin typeface="Calibri"/>
                <a:cs typeface="Calibri"/>
              </a:rPr>
              <a:t> </a:t>
            </a:r>
            <a:r>
              <a:rPr sz="500" spc="-7" dirty="0">
                <a:latin typeface="Calibri"/>
                <a:cs typeface="Calibri"/>
              </a:rPr>
              <a:t>R</a:t>
            </a:r>
            <a:r>
              <a:rPr sz="500" spc="9" dirty="0">
                <a:latin typeface="Calibri"/>
                <a:cs typeface="Calibri"/>
              </a:rPr>
              <a:t>oad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64" name="object 164"/>
          <p:cNvSpPr txBox="1"/>
          <p:nvPr/>
        </p:nvSpPr>
        <p:spPr>
          <a:xfrm rot="2460000">
            <a:off x="3905277" y="1449994"/>
            <a:ext cx="195669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00" spc="11" dirty="0">
                <a:latin typeface="Calibri"/>
                <a:cs typeface="Calibri"/>
              </a:rPr>
              <a:t>C</a:t>
            </a:r>
            <a:r>
              <a:rPr sz="500" dirty="0">
                <a:latin typeface="Calibri"/>
                <a:cs typeface="Calibri"/>
              </a:rPr>
              <a:t>astle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65" name="object 165"/>
          <p:cNvSpPr txBox="1"/>
          <p:nvPr/>
        </p:nvSpPr>
        <p:spPr>
          <a:xfrm rot="2460000">
            <a:off x="4058544" y="1581323"/>
            <a:ext cx="192409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00" spc="7" dirty="0">
                <a:latin typeface="Calibri"/>
                <a:cs typeface="Calibri"/>
              </a:rPr>
              <a:t>S</a:t>
            </a:r>
            <a:r>
              <a:rPr sz="500" spc="-9" dirty="0">
                <a:latin typeface="Calibri"/>
                <a:cs typeface="Calibri"/>
              </a:rPr>
              <a:t>t</a:t>
            </a:r>
            <a:r>
              <a:rPr sz="500" spc="-23" dirty="0">
                <a:latin typeface="Calibri"/>
                <a:cs typeface="Calibri"/>
              </a:rPr>
              <a:t>r</a:t>
            </a:r>
            <a:r>
              <a:rPr sz="500" dirty="0">
                <a:latin typeface="Calibri"/>
                <a:cs typeface="Calibri"/>
              </a:rPr>
              <a:t>eet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499825" y="2616402"/>
            <a:ext cx="65273" cy="62781"/>
          </a:xfrm>
          <a:custGeom>
            <a:avLst/>
            <a:gdLst/>
            <a:ahLst/>
            <a:cxnLst/>
            <a:rect l="l" t="t" r="r" b="b"/>
            <a:pathLst>
              <a:path w="142875" h="141604">
                <a:moveTo>
                  <a:pt x="61310" y="0"/>
                </a:moveTo>
                <a:lnTo>
                  <a:pt x="26240" y="15811"/>
                </a:lnTo>
                <a:lnTo>
                  <a:pt x="4270" y="50564"/>
                </a:lnTo>
                <a:lnTo>
                  <a:pt x="0" y="82683"/>
                </a:lnTo>
                <a:lnTo>
                  <a:pt x="3292" y="95038"/>
                </a:lnTo>
                <a:lnTo>
                  <a:pt x="38300" y="132343"/>
                </a:lnTo>
                <a:lnTo>
                  <a:pt x="85017" y="141367"/>
                </a:lnTo>
                <a:lnTo>
                  <a:pt x="98517" y="137213"/>
                </a:lnTo>
                <a:lnTo>
                  <a:pt x="130169" y="111237"/>
                </a:lnTo>
                <a:lnTo>
                  <a:pt x="142460" y="71081"/>
                </a:lnTo>
                <a:lnTo>
                  <a:pt x="142053" y="63419"/>
                </a:lnTo>
                <a:lnTo>
                  <a:pt x="126895" y="27378"/>
                </a:lnTo>
                <a:lnTo>
                  <a:pt x="92722" y="4600"/>
                </a:lnTo>
                <a:lnTo>
                  <a:pt x="613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 rot="17940000">
            <a:off x="1036262" y="3080215"/>
            <a:ext cx="383659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7"/>
              </a:lnSpc>
            </a:pPr>
            <a:r>
              <a:rPr sz="500" spc="5" dirty="0">
                <a:latin typeface="Calibri"/>
                <a:cs typeface="Calibri"/>
              </a:rPr>
              <a:t>Queens</a:t>
            </a:r>
            <a:r>
              <a:rPr sz="500" spc="-11" dirty="0">
                <a:latin typeface="Calibri"/>
                <a:cs typeface="Calibri"/>
              </a:rPr>
              <a:t> </a:t>
            </a:r>
            <a:r>
              <a:rPr sz="500" spc="-5" dirty="0">
                <a:latin typeface="Calibri"/>
                <a:cs typeface="Calibri"/>
              </a:rPr>
              <a:t>R</a:t>
            </a:r>
            <a:r>
              <a:rPr sz="500" spc="9" dirty="0">
                <a:latin typeface="Calibri"/>
                <a:cs typeface="Calibri"/>
              </a:rPr>
              <a:t>oad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68" name="object 168"/>
          <p:cNvSpPr txBox="1"/>
          <p:nvPr/>
        </p:nvSpPr>
        <p:spPr>
          <a:xfrm rot="16860000">
            <a:off x="583369" y="5624395"/>
            <a:ext cx="383698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0"/>
              </a:lnSpc>
            </a:pPr>
            <a:r>
              <a:rPr sz="500" spc="2" dirty="0">
                <a:latin typeface="Calibri"/>
                <a:cs typeface="Calibri"/>
              </a:rPr>
              <a:t>Q</a:t>
            </a:r>
            <a:r>
              <a:rPr sz="500" spc="5" dirty="0">
                <a:latin typeface="Calibri"/>
                <a:cs typeface="Calibri"/>
              </a:rPr>
              <a:t>ueens</a:t>
            </a:r>
            <a:r>
              <a:rPr sz="500" spc="-14" dirty="0">
                <a:latin typeface="Calibri"/>
                <a:cs typeface="Calibri"/>
              </a:rPr>
              <a:t> </a:t>
            </a:r>
            <a:r>
              <a:rPr sz="800" spc="-14" baseline="2314" dirty="0">
                <a:latin typeface="Calibri"/>
                <a:cs typeface="Calibri"/>
              </a:rPr>
              <a:t>R</a:t>
            </a:r>
            <a:r>
              <a:rPr sz="800" spc="14" baseline="2314" dirty="0">
                <a:latin typeface="Calibri"/>
                <a:cs typeface="Calibri"/>
              </a:rPr>
              <a:t>oad</a:t>
            </a:r>
            <a:endParaRPr sz="800" baseline="2314">
              <a:latin typeface="Calibri"/>
              <a:cs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4855333" y="3957539"/>
            <a:ext cx="2133770" cy="15321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931685" y="4802022"/>
            <a:ext cx="88771" cy="108669"/>
          </a:xfrm>
          <a:custGeom>
            <a:avLst/>
            <a:gdLst/>
            <a:ahLst/>
            <a:cxnLst/>
            <a:rect l="l" t="t" r="r" b="b"/>
            <a:pathLst>
              <a:path w="194309" h="245109">
                <a:moveTo>
                  <a:pt x="87401" y="0"/>
                </a:moveTo>
                <a:lnTo>
                  <a:pt x="0" y="188772"/>
                </a:lnTo>
                <a:lnTo>
                  <a:pt x="108369" y="244716"/>
                </a:lnTo>
                <a:lnTo>
                  <a:pt x="194017" y="54190"/>
                </a:lnTo>
                <a:lnTo>
                  <a:pt x="87401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931685" y="4802022"/>
            <a:ext cx="88771" cy="108669"/>
          </a:xfrm>
          <a:custGeom>
            <a:avLst/>
            <a:gdLst/>
            <a:ahLst/>
            <a:cxnLst/>
            <a:rect l="l" t="t" r="r" b="b"/>
            <a:pathLst>
              <a:path w="194309" h="245109">
                <a:moveTo>
                  <a:pt x="87401" y="0"/>
                </a:moveTo>
                <a:lnTo>
                  <a:pt x="0" y="188772"/>
                </a:lnTo>
                <a:lnTo>
                  <a:pt x="108369" y="244716"/>
                </a:lnTo>
                <a:lnTo>
                  <a:pt x="194017" y="54190"/>
                </a:lnTo>
                <a:lnTo>
                  <a:pt x="87401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96004" y="5233539"/>
            <a:ext cx="147952" cy="109514"/>
          </a:xfrm>
          <a:custGeom>
            <a:avLst/>
            <a:gdLst/>
            <a:ahLst/>
            <a:cxnLst/>
            <a:rect l="l" t="t" r="r" b="b"/>
            <a:pathLst>
              <a:path w="323850" h="247015">
                <a:moveTo>
                  <a:pt x="58597" y="0"/>
                </a:moveTo>
                <a:lnTo>
                  <a:pt x="0" y="120777"/>
                </a:lnTo>
                <a:lnTo>
                  <a:pt x="267855" y="246761"/>
                </a:lnTo>
                <a:lnTo>
                  <a:pt x="323786" y="122656"/>
                </a:lnTo>
                <a:lnTo>
                  <a:pt x="58597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096004" y="5233539"/>
            <a:ext cx="147952" cy="109514"/>
          </a:xfrm>
          <a:custGeom>
            <a:avLst/>
            <a:gdLst/>
            <a:ahLst/>
            <a:cxnLst/>
            <a:rect l="l" t="t" r="r" b="b"/>
            <a:pathLst>
              <a:path w="323850" h="247015">
                <a:moveTo>
                  <a:pt x="58597" y="0"/>
                </a:moveTo>
                <a:lnTo>
                  <a:pt x="323786" y="122656"/>
                </a:lnTo>
                <a:lnTo>
                  <a:pt x="267855" y="246761"/>
                </a:lnTo>
                <a:lnTo>
                  <a:pt x="0" y="120777"/>
                </a:lnTo>
                <a:lnTo>
                  <a:pt x="5859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239275" y="4500018"/>
            <a:ext cx="82969" cy="140764"/>
          </a:xfrm>
          <a:custGeom>
            <a:avLst/>
            <a:gdLst/>
            <a:ahLst/>
            <a:cxnLst/>
            <a:rect l="l" t="t" r="r" b="b"/>
            <a:pathLst>
              <a:path w="181609" h="317500">
                <a:moveTo>
                  <a:pt x="59093" y="0"/>
                </a:moveTo>
                <a:lnTo>
                  <a:pt x="0" y="289052"/>
                </a:lnTo>
                <a:lnTo>
                  <a:pt x="135356" y="317296"/>
                </a:lnTo>
                <a:lnTo>
                  <a:pt x="181470" y="30226"/>
                </a:lnTo>
                <a:lnTo>
                  <a:pt x="59093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239275" y="4500018"/>
            <a:ext cx="82969" cy="140764"/>
          </a:xfrm>
          <a:custGeom>
            <a:avLst/>
            <a:gdLst/>
            <a:ahLst/>
            <a:cxnLst/>
            <a:rect l="l" t="t" r="r" b="b"/>
            <a:pathLst>
              <a:path w="181609" h="317500">
                <a:moveTo>
                  <a:pt x="59093" y="0"/>
                </a:moveTo>
                <a:lnTo>
                  <a:pt x="0" y="289052"/>
                </a:lnTo>
                <a:lnTo>
                  <a:pt x="135356" y="317296"/>
                </a:lnTo>
                <a:lnTo>
                  <a:pt x="181470" y="30226"/>
                </a:lnTo>
                <a:lnTo>
                  <a:pt x="59093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306551" y="4123681"/>
            <a:ext cx="104727" cy="217057"/>
          </a:xfrm>
          <a:custGeom>
            <a:avLst/>
            <a:gdLst/>
            <a:ahLst/>
            <a:cxnLst/>
            <a:rect l="l" t="t" r="r" b="b"/>
            <a:pathLst>
              <a:path w="229234" h="489584">
                <a:moveTo>
                  <a:pt x="101142" y="0"/>
                </a:moveTo>
                <a:lnTo>
                  <a:pt x="0" y="459612"/>
                </a:lnTo>
                <a:lnTo>
                  <a:pt x="130898" y="489369"/>
                </a:lnTo>
                <a:lnTo>
                  <a:pt x="229057" y="28257"/>
                </a:lnTo>
                <a:lnTo>
                  <a:pt x="101142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306551" y="4123681"/>
            <a:ext cx="104727" cy="217057"/>
          </a:xfrm>
          <a:custGeom>
            <a:avLst/>
            <a:gdLst/>
            <a:ahLst/>
            <a:cxnLst/>
            <a:rect l="l" t="t" r="r" b="b"/>
            <a:pathLst>
              <a:path w="229234" h="489584">
                <a:moveTo>
                  <a:pt x="0" y="459612"/>
                </a:moveTo>
                <a:lnTo>
                  <a:pt x="101142" y="0"/>
                </a:lnTo>
                <a:lnTo>
                  <a:pt x="229057" y="28257"/>
                </a:lnTo>
                <a:lnTo>
                  <a:pt x="130898" y="489369"/>
                </a:lnTo>
                <a:lnTo>
                  <a:pt x="0" y="4596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/>
          <p:nvPr/>
        </p:nvSpPr>
        <p:spPr>
          <a:xfrm rot="20760000">
            <a:off x="3700483" y="1922935"/>
            <a:ext cx="593982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00" dirty="0">
                <a:latin typeface="Calibri"/>
                <a:cs typeface="Calibri"/>
              </a:rPr>
              <a:t>No</a:t>
            </a:r>
            <a:r>
              <a:rPr sz="500" spc="11" dirty="0">
                <a:latin typeface="Calibri"/>
                <a:cs typeface="Calibri"/>
              </a:rPr>
              <a:t>r</a:t>
            </a:r>
            <a:r>
              <a:rPr sz="500" spc="7" dirty="0">
                <a:latin typeface="Calibri"/>
                <a:cs typeface="Calibri"/>
              </a:rPr>
              <a:t>thamp</a:t>
            </a:r>
            <a:r>
              <a:rPr sz="500" dirty="0">
                <a:latin typeface="Calibri"/>
                <a:cs typeface="Calibri"/>
              </a:rPr>
              <a:t>t</a:t>
            </a:r>
            <a:r>
              <a:rPr sz="500" spc="11" dirty="0">
                <a:latin typeface="Calibri"/>
                <a:cs typeface="Calibri"/>
              </a:rPr>
              <a:t>on</a:t>
            </a:r>
            <a:r>
              <a:rPr sz="500" spc="-9" dirty="0">
                <a:latin typeface="Calibri"/>
                <a:cs typeface="Calibri"/>
              </a:rPr>
              <a:t> </a:t>
            </a:r>
            <a:r>
              <a:rPr sz="500" spc="11" dirty="0">
                <a:latin typeface="Calibri"/>
                <a:cs typeface="Calibri"/>
              </a:rPr>
              <a:t>S</a:t>
            </a:r>
            <a:r>
              <a:rPr sz="500" spc="-9" dirty="0">
                <a:latin typeface="Calibri"/>
                <a:cs typeface="Calibri"/>
              </a:rPr>
              <a:t>t</a:t>
            </a:r>
            <a:r>
              <a:rPr sz="500" spc="-16" dirty="0">
                <a:latin typeface="Calibri"/>
                <a:cs typeface="Calibri"/>
              </a:rPr>
              <a:t>r</a:t>
            </a:r>
            <a:r>
              <a:rPr sz="500" dirty="0">
                <a:latin typeface="Calibri"/>
                <a:cs typeface="Calibri"/>
              </a:rPr>
              <a:t>eet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79" name="object 179"/>
          <p:cNvSpPr txBox="1"/>
          <p:nvPr/>
        </p:nvSpPr>
        <p:spPr>
          <a:xfrm rot="18900000">
            <a:off x="4441059" y="1577342"/>
            <a:ext cx="516844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00" spc="7" dirty="0">
                <a:latin typeface="Calibri"/>
                <a:cs typeface="Calibri"/>
              </a:rPr>
              <a:t>Ches</a:t>
            </a:r>
            <a:r>
              <a:rPr sz="500" dirty="0">
                <a:latin typeface="Calibri"/>
                <a:cs typeface="Calibri"/>
              </a:rPr>
              <a:t>t</a:t>
            </a:r>
            <a:r>
              <a:rPr sz="500" spc="-9" dirty="0">
                <a:latin typeface="Calibri"/>
                <a:cs typeface="Calibri"/>
              </a:rPr>
              <a:t>e</a:t>
            </a:r>
            <a:r>
              <a:rPr sz="500" spc="5" dirty="0">
                <a:latin typeface="Calibri"/>
                <a:cs typeface="Calibri"/>
              </a:rPr>
              <a:t>r</a:t>
            </a:r>
            <a:r>
              <a:rPr sz="500" spc="-9" dirty="0">
                <a:latin typeface="Calibri"/>
                <a:cs typeface="Calibri"/>
              </a:rPr>
              <a:t>t</a:t>
            </a:r>
            <a:r>
              <a:rPr sz="500" spc="11" dirty="0">
                <a:latin typeface="Calibri"/>
                <a:cs typeface="Calibri"/>
              </a:rPr>
              <a:t>on</a:t>
            </a:r>
            <a:r>
              <a:rPr sz="500" spc="-9" dirty="0">
                <a:latin typeface="Calibri"/>
                <a:cs typeface="Calibri"/>
              </a:rPr>
              <a:t> </a:t>
            </a:r>
            <a:r>
              <a:rPr sz="500" spc="11" dirty="0">
                <a:latin typeface="Calibri"/>
                <a:cs typeface="Calibri"/>
              </a:rPr>
              <a:t>S</a:t>
            </a:r>
            <a:r>
              <a:rPr sz="500" spc="-9" dirty="0">
                <a:latin typeface="Calibri"/>
                <a:cs typeface="Calibri"/>
              </a:rPr>
              <a:t>t</a:t>
            </a:r>
            <a:r>
              <a:rPr sz="500" spc="-16" dirty="0">
                <a:latin typeface="Calibri"/>
                <a:cs typeface="Calibri"/>
              </a:rPr>
              <a:t>r</a:t>
            </a:r>
            <a:r>
              <a:rPr sz="500" dirty="0">
                <a:latin typeface="Calibri"/>
                <a:cs typeface="Calibri"/>
              </a:rPr>
              <a:t>eet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80" name="object 180"/>
          <p:cNvSpPr txBox="1"/>
          <p:nvPr/>
        </p:nvSpPr>
        <p:spPr>
          <a:xfrm rot="2400000">
            <a:off x="4700448" y="2273078"/>
            <a:ext cx="520861" cy="79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38"/>
              </a:lnSpc>
            </a:pPr>
            <a:r>
              <a:rPr sz="800" spc="-51" baseline="4629" dirty="0">
                <a:latin typeface="Calibri"/>
                <a:cs typeface="Calibri"/>
              </a:rPr>
              <a:t>M</a:t>
            </a:r>
            <a:r>
              <a:rPr sz="800" spc="14" baseline="4629" dirty="0">
                <a:latin typeface="Calibri"/>
                <a:cs typeface="Calibri"/>
              </a:rPr>
              <a:t>agdalene</a:t>
            </a:r>
            <a:r>
              <a:rPr sz="800" spc="-23" baseline="4629" dirty="0">
                <a:latin typeface="Calibri"/>
                <a:cs typeface="Calibri"/>
              </a:rPr>
              <a:t> </a:t>
            </a:r>
            <a:r>
              <a:rPr sz="500" spc="7" dirty="0">
                <a:latin typeface="Calibri"/>
                <a:cs typeface="Calibri"/>
              </a:rPr>
              <a:t>S</a:t>
            </a:r>
            <a:r>
              <a:rPr sz="500" spc="-9" dirty="0">
                <a:latin typeface="Calibri"/>
                <a:cs typeface="Calibri"/>
              </a:rPr>
              <a:t>t</a:t>
            </a:r>
            <a:r>
              <a:rPr sz="500" spc="-23" dirty="0">
                <a:latin typeface="Calibri"/>
                <a:cs typeface="Calibri"/>
              </a:rPr>
              <a:t>r</a:t>
            </a:r>
            <a:r>
              <a:rPr sz="500" dirty="0">
                <a:latin typeface="Calibri"/>
                <a:cs typeface="Calibri"/>
              </a:rPr>
              <a:t>eet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5527261" y="3468149"/>
            <a:ext cx="158686" cy="182711"/>
          </a:xfrm>
          <a:custGeom>
            <a:avLst/>
            <a:gdLst/>
            <a:ahLst/>
            <a:cxnLst/>
            <a:rect l="l" t="t" r="r" b="b"/>
            <a:pathLst>
              <a:path w="347345" h="412115">
                <a:moveTo>
                  <a:pt x="194830" y="0"/>
                </a:moveTo>
                <a:lnTo>
                  <a:pt x="0" y="329755"/>
                </a:lnTo>
                <a:lnTo>
                  <a:pt x="191833" y="411556"/>
                </a:lnTo>
                <a:lnTo>
                  <a:pt x="346913" y="107365"/>
                </a:lnTo>
                <a:lnTo>
                  <a:pt x="194830" y="0"/>
                </a:lnTo>
                <a:close/>
              </a:path>
            </a:pathLst>
          </a:custGeom>
          <a:solidFill>
            <a:srgbClr val="B52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527261" y="3468149"/>
            <a:ext cx="158686" cy="182711"/>
          </a:xfrm>
          <a:custGeom>
            <a:avLst/>
            <a:gdLst/>
            <a:ahLst/>
            <a:cxnLst/>
            <a:rect l="l" t="t" r="r" b="b"/>
            <a:pathLst>
              <a:path w="347345" h="412115">
                <a:moveTo>
                  <a:pt x="0" y="329755"/>
                </a:moveTo>
                <a:lnTo>
                  <a:pt x="194830" y="0"/>
                </a:lnTo>
                <a:lnTo>
                  <a:pt x="346913" y="107365"/>
                </a:lnTo>
                <a:lnTo>
                  <a:pt x="191833" y="411556"/>
                </a:lnTo>
                <a:lnTo>
                  <a:pt x="0" y="32975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412103" y="2306717"/>
            <a:ext cx="348122" cy="224377"/>
          </a:xfrm>
          <a:custGeom>
            <a:avLst/>
            <a:gdLst/>
            <a:ahLst/>
            <a:cxnLst/>
            <a:rect l="l" t="t" r="r" b="b"/>
            <a:pathLst>
              <a:path w="762000" h="506095">
                <a:moveTo>
                  <a:pt x="704545" y="0"/>
                </a:moveTo>
                <a:lnTo>
                  <a:pt x="0" y="310921"/>
                </a:lnTo>
                <a:lnTo>
                  <a:pt x="159892" y="505587"/>
                </a:lnTo>
                <a:lnTo>
                  <a:pt x="422224" y="383679"/>
                </a:lnTo>
                <a:lnTo>
                  <a:pt x="585000" y="383679"/>
                </a:lnTo>
                <a:lnTo>
                  <a:pt x="514134" y="254533"/>
                </a:lnTo>
                <a:lnTo>
                  <a:pt x="553948" y="231305"/>
                </a:lnTo>
                <a:lnTo>
                  <a:pt x="680243" y="231305"/>
                </a:lnTo>
                <a:lnTo>
                  <a:pt x="653694" y="173812"/>
                </a:lnTo>
                <a:lnTo>
                  <a:pt x="761707" y="112090"/>
                </a:lnTo>
                <a:lnTo>
                  <a:pt x="704545" y="0"/>
                </a:lnTo>
                <a:close/>
              </a:path>
              <a:path w="762000" h="506095">
                <a:moveTo>
                  <a:pt x="595962" y="453555"/>
                </a:moveTo>
                <a:lnTo>
                  <a:pt x="512470" y="453555"/>
                </a:lnTo>
                <a:lnTo>
                  <a:pt x="539013" y="485063"/>
                </a:lnTo>
                <a:lnTo>
                  <a:pt x="595962" y="453555"/>
                </a:lnTo>
                <a:close/>
              </a:path>
              <a:path w="762000" h="506095">
                <a:moveTo>
                  <a:pt x="585000" y="383679"/>
                </a:moveTo>
                <a:lnTo>
                  <a:pt x="422224" y="383679"/>
                </a:lnTo>
                <a:lnTo>
                  <a:pt x="476224" y="479348"/>
                </a:lnTo>
                <a:lnTo>
                  <a:pt x="512470" y="453555"/>
                </a:lnTo>
                <a:lnTo>
                  <a:pt x="595962" y="453555"/>
                </a:lnTo>
                <a:lnTo>
                  <a:pt x="616965" y="441934"/>
                </a:lnTo>
                <a:lnTo>
                  <a:pt x="585000" y="383679"/>
                </a:lnTo>
                <a:close/>
              </a:path>
              <a:path w="762000" h="506095">
                <a:moveTo>
                  <a:pt x="680243" y="231305"/>
                </a:moveTo>
                <a:lnTo>
                  <a:pt x="553948" y="231305"/>
                </a:lnTo>
                <a:lnTo>
                  <a:pt x="588886" y="288010"/>
                </a:lnTo>
                <a:lnTo>
                  <a:pt x="683310" y="237947"/>
                </a:lnTo>
                <a:lnTo>
                  <a:pt x="680243" y="231305"/>
                </a:lnTo>
                <a:close/>
              </a:path>
            </a:pathLst>
          </a:custGeom>
          <a:solidFill>
            <a:srgbClr val="487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412103" y="2306717"/>
            <a:ext cx="348122" cy="224377"/>
          </a:xfrm>
          <a:custGeom>
            <a:avLst/>
            <a:gdLst/>
            <a:ahLst/>
            <a:cxnLst/>
            <a:rect l="l" t="t" r="r" b="b"/>
            <a:pathLst>
              <a:path w="762000" h="506095">
                <a:moveTo>
                  <a:pt x="761707" y="112090"/>
                </a:moveTo>
                <a:lnTo>
                  <a:pt x="653694" y="173812"/>
                </a:lnTo>
                <a:lnTo>
                  <a:pt x="683310" y="237947"/>
                </a:lnTo>
                <a:lnTo>
                  <a:pt x="588886" y="288010"/>
                </a:lnTo>
                <a:lnTo>
                  <a:pt x="553948" y="231305"/>
                </a:lnTo>
                <a:lnTo>
                  <a:pt x="514134" y="254533"/>
                </a:lnTo>
                <a:lnTo>
                  <a:pt x="616965" y="441934"/>
                </a:lnTo>
                <a:lnTo>
                  <a:pt x="539013" y="485063"/>
                </a:lnTo>
                <a:lnTo>
                  <a:pt x="512470" y="453555"/>
                </a:lnTo>
                <a:lnTo>
                  <a:pt x="476224" y="479348"/>
                </a:lnTo>
                <a:lnTo>
                  <a:pt x="422224" y="383679"/>
                </a:lnTo>
                <a:lnTo>
                  <a:pt x="159892" y="505587"/>
                </a:lnTo>
                <a:lnTo>
                  <a:pt x="0" y="310921"/>
                </a:lnTo>
                <a:lnTo>
                  <a:pt x="704545" y="0"/>
                </a:lnTo>
                <a:lnTo>
                  <a:pt x="761707" y="1120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767176" y="2692284"/>
            <a:ext cx="153754" cy="156248"/>
          </a:xfrm>
          <a:custGeom>
            <a:avLst/>
            <a:gdLst/>
            <a:ahLst/>
            <a:cxnLst/>
            <a:rect l="l" t="t" r="r" b="b"/>
            <a:pathLst>
              <a:path w="336550" h="352425">
                <a:moveTo>
                  <a:pt x="195579" y="0"/>
                </a:moveTo>
                <a:lnTo>
                  <a:pt x="0" y="188353"/>
                </a:lnTo>
                <a:lnTo>
                  <a:pt x="155854" y="351929"/>
                </a:lnTo>
                <a:lnTo>
                  <a:pt x="336397" y="157492"/>
                </a:lnTo>
                <a:lnTo>
                  <a:pt x="197523" y="4724"/>
                </a:lnTo>
                <a:lnTo>
                  <a:pt x="195579" y="0"/>
                </a:lnTo>
                <a:close/>
              </a:path>
            </a:pathLst>
          </a:custGeom>
          <a:solidFill>
            <a:srgbClr val="DFB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767176" y="2692284"/>
            <a:ext cx="153754" cy="156248"/>
          </a:xfrm>
          <a:custGeom>
            <a:avLst/>
            <a:gdLst/>
            <a:ahLst/>
            <a:cxnLst/>
            <a:rect l="l" t="t" r="r" b="b"/>
            <a:pathLst>
              <a:path w="336550" h="352425">
                <a:moveTo>
                  <a:pt x="195579" y="0"/>
                </a:moveTo>
                <a:lnTo>
                  <a:pt x="0" y="188353"/>
                </a:lnTo>
                <a:lnTo>
                  <a:pt x="155854" y="351929"/>
                </a:lnTo>
                <a:lnTo>
                  <a:pt x="336397" y="157492"/>
                </a:lnTo>
                <a:lnTo>
                  <a:pt x="197523" y="4724"/>
                </a:lnTo>
                <a:lnTo>
                  <a:pt x="195579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680467" y="2615017"/>
            <a:ext cx="115751" cy="108951"/>
          </a:xfrm>
          <a:custGeom>
            <a:avLst/>
            <a:gdLst/>
            <a:ahLst/>
            <a:cxnLst/>
            <a:rect l="l" t="t" r="r" b="b"/>
            <a:pathLst>
              <a:path w="253364" h="245745">
                <a:moveTo>
                  <a:pt x="162026" y="0"/>
                </a:moveTo>
                <a:lnTo>
                  <a:pt x="0" y="151231"/>
                </a:lnTo>
                <a:lnTo>
                  <a:pt x="97218" y="245364"/>
                </a:lnTo>
                <a:lnTo>
                  <a:pt x="253072" y="92595"/>
                </a:lnTo>
                <a:lnTo>
                  <a:pt x="162026" y="0"/>
                </a:lnTo>
                <a:close/>
              </a:path>
            </a:pathLst>
          </a:custGeom>
          <a:solidFill>
            <a:srgbClr val="DFB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680467" y="2615017"/>
            <a:ext cx="115751" cy="108951"/>
          </a:xfrm>
          <a:custGeom>
            <a:avLst/>
            <a:gdLst/>
            <a:ahLst/>
            <a:cxnLst/>
            <a:rect l="l" t="t" r="r" b="b"/>
            <a:pathLst>
              <a:path w="253364" h="245745">
                <a:moveTo>
                  <a:pt x="0" y="151231"/>
                </a:moveTo>
                <a:lnTo>
                  <a:pt x="162026" y="0"/>
                </a:lnTo>
                <a:lnTo>
                  <a:pt x="253072" y="92595"/>
                </a:lnTo>
                <a:lnTo>
                  <a:pt x="97218" y="245364"/>
                </a:lnTo>
                <a:lnTo>
                  <a:pt x="0" y="151231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67613" y="3499909"/>
            <a:ext cx="261091" cy="346278"/>
          </a:xfrm>
          <a:custGeom>
            <a:avLst/>
            <a:gdLst/>
            <a:ahLst/>
            <a:cxnLst/>
            <a:rect l="l" t="t" r="r" b="b"/>
            <a:pathLst>
              <a:path w="571500" h="781050">
                <a:moveTo>
                  <a:pt x="114300" y="0"/>
                </a:moveTo>
                <a:lnTo>
                  <a:pt x="0" y="685761"/>
                </a:lnTo>
                <a:lnTo>
                  <a:pt x="476237" y="780999"/>
                </a:lnTo>
                <a:lnTo>
                  <a:pt x="571474" y="57137"/>
                </a:lnTo>
                <a:lnTo>
                  <a:pt x="114300" y="0"/>
                </a:lnTo>
                <a:close/>
              </a:path>
            </a:pathLst>
          </a:custGeom>
          <a:solidFill>
            <a:srgbClr val="487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67613" y="3499909"/>
            <a:ext cx="261091" cy="346278"/>
          </a:xfrm>
          <a:custGeom>
            <a:avLst/>
            <a:gdLst/>
            <a:ahLst/>
            <a:cxnLst/>
            <a:rect l="l" t="t" r="r" b="b"/>
            <a:pathLst>
              <a:path w="571500" h="781050">
                <a:moveTo>
                  <a:pt x="114300" y="0"/>
                </a:moveTo>
                <a:lnTo>
                  <a:pt x="571474" y="57137"/>
                </a:lnTo>
                <a:lnTo>
                  <a:pt x="476237" y="780999"/>
                </a:lnTo>
                <a:lnTo>
                  <a:pt x="0" y="685761"/>
                </a:lnTo>
                <a:lnTo>
                  <a:pt x="11430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40686" y="4617891"/>
            <a:ext cx="261091" cy="346278"/>
          </a:xfrm>
          <a:custGeom>
            <a:avLst/>
            <a:gdLst/>
            <a:ahLst/>
            <a:cxnLst/>
            <a:rect l="l" t="t" r="r" b="b"/>
            <a:pathLst>
              <a:path w="571500" h="781050">
                <a:moveTo>
                  <a:pt x="114287" y="0"/>
                </a:moveTo>
                <a:lnTo>
                  <a:pt x="0" y="685774"/>
                </a:lnTo>
                <a:lnTo>
                  <a:pt x="476211" y="780999"/>
                </a:lnTo>
                <a:lnTo>
                  <a:pt x="571461" y="57150"/>
                </a:lnTo>
                <a:lnTo>
                  <a:pt x="114287" y="0"/>
                </a:lnTo>
                <a:close/>
              </a:path>
            </a:pathLst>
          </a:custGeom>
          <a:solidFill>
            <a:srgbClr val="487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40686" y="4617891"/>
            <a:ext cx="261091" cy="346278"/>
          </a:xfrm>
          <a:custGeom>
            <a:avLst/>
            <a:gdLst/>
            <a:ahLst/>
            <a:cxnLst/>
            <a:rect l="l" t="t" r="r" b="b"/>
            <a:pathLst>
              <a:path w="571500" h="781050">
                <a:moveTo>
                  <a:pt x="114287" y="0"/>
                </a:moveTo>
                <a:lnTo>
                  <a:pt x="571461" y="57150"/>
                </a:lnTo>
                <a:lnTo>
                  <a:pt x="476211" y="780999"/>
                </a:lnTo>
                <a:lnTo>
                  <a:pt x="0" y="685774"/>
                </a:lnTo>
                <a:lnTo>
                  <a:pt x="11428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 txBox="1"/>
          <p:nvPr/>
        </p:nvSpPr>
        <p:spPr>
          <a:xfrm rot="3000000">
            <a:off x="7734078" y="5304021"/>
            <a:ext cx="375347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7"/>
              </a:lnSpc>
            </a:pPr>
            <a:r>
              <a:rPr sz="800" spc="-14" baseline="2314" dirty="0">
                <a:latin typeface="Calibri"/>
                <a:cs typeface="Calibri"/>
              </a:rPr>
              <a:t>B</a:t>
            </a:r>
            <a:r>
              <a:rPr sz="800" spc="-17" baseline="2314" dirty="0">
                <a:latin typeface="Calibri"/>
                <a:cs typeface="Calibri"/>
              </a:rPr>
              <a:t>r</a:t>
            </a:r>
            <a:r>
              <a:rPr sz="800" spc="23" baseline="2314" dirty="0">
                <a:latin typeface="Calibri"/>
                <a:cs typeface="Calibri"/>
              </a:rPr>
              <a:t>idge</a:t>
            </a:r>
            <a:r>
              <a:rPr sz="800" spc="-20" baseline="2314" dirty="0">
                <a:latin typeface="Calibri"/>
                <a:cs typeface="Calibri"/>
              </a:rPr>
              <a:t> </a:t>
            </a:r>
            <a:r>
              <a:rPr sz="500" spc="7" dirty="0">
                <a:latin typeface="Calibri"/>
                <a:cs typeface="Calibri"/>
              </a:rPr>
              <a:t>S</a:t>
            </a:r>
            <a:r>
              <a:rPr sz="500" spc="-9" dirty="0">
                <a:latin typeface="Calibri"/>
                <a:cs typeface="Calibri"/>
              </a:rPr>
              <a:t>t</a:t>
            </a:r>
            <a:r>
              <a:rPr sz="500" spc="-20" dirty="0">
                <a:latin typeface="Calibri"/>
                <a:cs typeface="Calibri"/>
              </a:rPr>
              <a:t>r</a:t>
            </a:r>
            <a:r>
              <a:rPr sz="500" dirty="0">
                <a:latin typeface="Calibri"/>
                <a:cs typeface="Calibri"/>
              </a:rPr>
              <a:t>eet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94" name="object 194"/>
          <p:cNvSpPr txBox="1"/>
          <p:nvPr/>
        </p:nvSpPr>
        <p:spPr>
          <a:xfrm rot="19860000">
            <a:off x="8253802" y="5269122"/>
            <a:ext cx="32046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5"/>
              </a:lnSpc>
            </a:pPr>
            <a:r>
              <a:rPr sz="500" spc="9" dirty="0">
                <a:latin typeface="Calibri"/>
                <a:cs typeface="Calibri"/>
              </a:rPr>
              <a:t>Jesus</a:t>
            </a:r>
            <a:r>
              <a:rPr sz="500" spc="-14" dirty="0">
                <a:latin typeface="Calibri"/>
                <a:cs typeface="Calibri"/>
              </a:rPr>
              <a:t> </a:t>
            </a:r>
            <a:r>
              <a:rPr sz="500" spc="9" dirty="0">
                <a:latin typeface="Calibri"/>
                <a:cs typeface="Calibri"/>
              </a:rPr>
              <a:t>Lane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95" name="object 195"/>
          <p:cNvSpPr txBox="1"/>
          <p:nvPr/>
        </p:nvSpPr>
        <p:spPr>
          <a:xfrm rot="20160000">
            <a:off x="7377092" y="4379884"/>
            <a:ext cx="609275" cy="77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2"/>
              </a:lnSpc>
            </a:pPr>
            <a:r>
              <a:rPr sz="500" spc="-11" dirty="0">
                <a:latin typeface="Calibri"/>
                <a:cs typeface="Calibri"/>
              </a:rPr>
              <a:t>R</a:t>
            </a:r>
            <a:r>
              <a:rPr sz="500" spc="14" dirty="0">
                <a:latin typeface="Calibri"/>
                <a:cs typeface="Calibri"/>
              </a:rPr>
              <a:t>ound</a:t>
            </a:r>
            <a:r>
              <a:rPr sz="500" spc="-16" dirty="0">
                <a:latin typeface="Calibri"/>
                <a:cs typeface="Calibri"/>
              </a:rPr>
              <a:t> </a:t>
            </a:r>
            <a:r>
              <a:rPr sz="800" spc="17" baseline="2314" dirty="0">
                <a:latin typeface="Calibri"/>
                <a:cs typeface="Calibri"/>
              </a:rPr>
              <a:t>Chu</a:t>
            </a:r>
            <a:r>
              <a:rPr sz="800" spc="-10" baseline="2314" dirty="0">
                <a:latin typeface="Calibri"/>
                <a:cs typeface="Calibri"/>
              </a:rPr>
              <a:t>r</a:t>
            </a:r>
            <a:r>
              <a:rPr sz="800" spc="17" baseline="4629" dirty="0">
                <a:latin typeface="Calibri"/>
                <a:cs typeface="Calibri"/>
              </a:rPr>
              <a:t>ch</a:t>
            </a:r>
            <a:r>
              <a:rPr sz="800" spc="-23" baseline="4629" dirty="0">
                <a:latin typeface="Calibri"/>
                <a:cs typeface="Calibri"/>
              </a:rPr>
              <a:t> </a:t>
            </a:r>
            <a:r>
              <a:rPr sz="800" spc="10" baseline="4629" dirty="0">
                <a:latin typeface="Calibri"/>
                <a:cs typeface="Calibri"/>
              </a:rPr>
              <a:t>S</a:t>
            </a:r>
            <a:r>
              <a:rPr sz="800" spc="-14" baseline="4629" dirty="0">
                <a:latin typeface="Calibri"/>
                <a:cs typeface="Calibri"/>
              </a:rPr>
              <a:t>t</a:t>
            </a:r>
            <a:r>
              <a:rPr sz="800" spc="-34" baseline="4629" dirty="0">
                <a:latin typeface="Calibri"/>
                <a:cs typeface="Calibri"/>
              </a:rPr>
              <a:t>r</a:t>
            </a:r>
            <a:r>
              <a:rPr sz="800" baseline="4629" dirty="0">
                <a:latin typeface="Calibri"/>
                <a:cs typeface="Calibri"/>
              </a:rPr>
              <a:t>eet</a:t>
            </a:r>
            <a:endParaRPr sz="800" baseline="4629">
              <a:latin typeface="Calibri"/>
              <a:cs typeface="Calibri"/>
            </a:endParaRPr>
          </a:p>
        </p:txBody>
      </p:sp>
      <p:sp>
        <p:nvSpPr>
          <p:cNvPr id="196" name="object 196"/>
          <p:cNvSpPr txBox="1"/>
          <p:nvPr/>
        </p:nvSpPr>
        <p:spPr>
          <a:xfrm rot="3600000">
            <a:off x="8148725" y="4623768"/>
            <a:ext cx="31378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5"/>
              </a:lnSpc>
            </a:pPr>
            <a:r>
              <a:rPr sz="800" spc="-30" baseline="2314" dirty="0">
                <a:latin typeface="Calibri"/>
                <a:cs typeface="Calibri"/>
              </a:rPr>
              <a:t>P</a:t>
            </a:r>
            <a:r>
              <a:rPr sz="800" spc="-14" baseline="2314" dirty="0">
                <a:latin typeface="Calibri"/>
                <a:cs typeface="Calibri"/>
              </a:rPr>
              <a:t>a</a:t>
            </a:r>
            <a:r>
              <a:rPr sz="800" spc="-23" baseline="2314" dirty="0">
                <a:latin typeface="Calibri"/>
                <a:cs typeface="Calibri"/>
              </a:rPr>
              <a:t>r</a:t>
            </a:r>
            <a:r>
              <a:rPr sz="800" spc="10" baseline="2314" dirty="0">
                <a:latin typeface="Calibri"/>
                <a:cs typeface="Calibri"/>
              </a:rPr>
              <a:t>k</a:t>
            </a:r>
            <a:r>
              <a:rPr sz="800" spc="-27" baseline="2314" dirty="0">
                <a:latin typeface="Calibri"/>
                <a:cs typeface="Calibri"/>
              </a:rPr>
              <a:t> </a:t>
            </a:r>
            <a:r>
              <a:rPr sz="500" spc="5" dirty="0">
                <a:latin typeface="Calibri"/>
                <a:cs typeface="Calibri"/>
              </a:rPr>
              <a:t>S</a:t>
            </a:r>
            <a:r>
              <a:rPr sz="500" spc="-9" dirty="0">
                <a:latin typeface="Calibri"/>
                <a:cs typeface="Calibri"/>
              </a:rPr>
              <a:t>t</a:t>
            </a:r>
            <a:r>
              <a:rPr sz="500" spc="-25" dirty="0">
                <a:latin typeface="Calibri"/>
                <a:cs typeface="Calibri"/>
              </a:rPr>
              <a:t>r</a:t>
            </a:r>
            <a:r>
              <a:rPr sz="500" dirty="0">
                <a:latin typeface="Calibri"/>
                <a:cs typeface="Calibri"/>
              </a:rPr>
              <a:t>eet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97" name="object 197"/>
          <p:cNvSpPr txBox="1"/>
          <p:nvPr/>
        </p:nvSpPr>
        <p:spPr>
          <a:xfrm rot="2640000">
            <a:off x="5817130" y="3205067"/>
            <a:ext cx="386779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7"/>
              </a:lnSpc>
            </a:pPr>
            <a:r>
              <a:rPr sz="800" spc="-14" baseline="2314" dirty="0">
                <a:latin typeface="Calibri"/>
                <a:cs typeface="Calibri"/>
              </a:rPr>
              <a:t>B</a:t>
            </a:r>
            <a:r>
              <a:rPr sz="800" spc="-17" baseline="2314" dirty="0">
                <a:latin typeface="Calibri"/>
                <a:cs typeface="Calibri"/>
              </a:rPr>
              <a:t>r</a:t>
            </a:r>
            <a:r>
              <a:rPr sz="800" spc="23" baseline="2314" dirty="0">
                <a:latin typeface="Calibri"/>
                <a:cs typeface="Calibri"/>
              </a:rPr>
              <a:t>idge</a:t>
            </a:r>
            <a:r>
              <a:rPr sz="800" spc="-20" baseline="2314" dirty="0">
                <a:latin typeface="Calibri"/>
                <a:cs typeface="Calibri"/>
              </a:rPr>
              <a:t> </a:t>
            </a:r>
            <a:r>
              <a:rPr sz="500" spc="7" dirty="0">
                <a:latin typeface="Calibri"/>
                <a:cs typeface="Calibri"/>
              </a:rPr>
              <a:t>S</a:t>
            </a:r>
            <a:r>
              <a:rPr sz="500" spc="-9" dirty="0">
                <a:latin typeface="Calibri"/>
                <a:cs typeface="Calibri"/>
              </a:rPr>
              <a:t>t</a:t>
            </a:r>
            <a:r>
              <a:rPr sz="500" spc="-20" dirty="0">
                <a:latin typeface="Calibri"/>
                <a:cs typeface="Calibri"/>
              </a:rPr>
              <a:t>r</a:t>
            </a:r>
            <a:r>
              <a:rPr sz="500" dirty="0">
                <a:latin typeface="Calibri"/>
                <a:cs typeface="Calibri"/>
              </a:rPr>
              <a:t>eet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7504931" y="4572532"/>
            <a:ext cx="166518" cy="161597"/>
          </a:xfrm>
          <a:custGeom>
            <a:avLst/>
            <a:gdLst/>
            <a:ahLst/>
            <a:cxnLst/>
            <a:rect l="l" t="t" r="r" b="b"/>
            <a:pathLst>
              <a:path w="364490" h="364490">
                <a:moveTo>
                  <a:pt x="182118" y="0"/>
                </a:moveTo>
                <a:lnTo>
                  <a:pt x="138351" y="5292"/>
                </a:lnTo>
                <a:lnTo>
                  <a:pt x="98422" y="20327"/>
                </a:lnTo>
                <a:lnTo>
                  <a:pt x="63596" y="43838"/>
                </a:lnTo>
                <a:lnTo>
                  <a:pt x="35137" y="74560"/>
                </a:lnTo>
                <a:lnTo>
                  <a:pt x="14311" y="111228"/>
                </a:lnTo>
                <a:lnTo>
                  <a:pt x="2383" y="152576"/>
                </a:lnTo>
                <a:lnTo>
                  <a:pt x="0" y="182117"/>
                </a:lnTo>
                <a:lnTo>
                  <a:pt x="603" y="197054"/>
                </a:lnTo>
                <a:lnTo>
                  <a:pt x="9284" y="239682"/>
                </a:lnTo>
                <a:lnTo>
                  <a:pt x="27284" y="278051"/>
                </a:lnTo>
                <a:lnTo>
                  <a:pt x="53340" y="310895"/>
                </a:lnTo>
                <a:lnTo>
                  <a:pt x="86184" y="336951"/>
                </a:lnTo>
                <a:lnTo>
                  <a:pt x="124553" y="354951"/>
                </a:lnTo>
                <a:lnTo>
                  <a:pt x="167181" y="363632"/>
                </a:lnTo>
                <a:lnTo>
                  <a:pt x="182118" y="364235"/>
                </a:lnTo>
                <a:lnTo>
                  <a:pt x="197054" y="363632"/>
                </a:lnTo>
                <a:lnTo>
                  <a:pt x="239682" y="354951"/>
                </a:lnTo>
                <a:lnTo>
                  <a:pt x="278051" y="336951"/>
                </a:lnTo>
                <a:lnTo>
                  <a:pt x="310896" y="310895"/>
                </a:lnTo>
                <a:lnTo>
                  <a:pt x="336951" y="278051"/>
                </a:lnTo>
                <a:lnTo>
                  <a:pt x="354951" y="239682"/>
                </a:lnTo>
                <a:lnTo>
                  <a:pt x="363632" y="197054"/>
                </a:lnTo>
                <a:lnTo>
                  <a:pt x="364236" y="182117"/>
                </a:lnTo>
                <a:lnTo>
                  <a:pt x="363632" y="167181"/>
                </a:lnTo>
                <a:lnTo>
                  <a:pt x="354951" y="124553"/>
                </a:lnTo>
                <a:lnTo>
                  <a:pt x="336951" y="86184"/>
                </a:lnTo>
                <a:lnTo>
                  <a:pt x="310896" y="53339"/>
                </a:lnTo>
                <a:lnTo>
                  <a:pt x="278051" y="27284"/>
                </a:lnTo>
                <a:lnTo>
                  <a:pt x="239682" y="9284"/>
                </a:lnTo>
                <a:lnTo>
                  <a:pt x="197054" y="603"/>
                </a:lnTo>
                <a:lnTo>
                  <a:pt x="182118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504931" y="4572532"/>
            <a:ext cx="166518" cy="161597"/>
          </a:xfrm>
          <a:custGeom>
            <a:avLst/>
            <a:gdLst/>
            <a:ahLst/>
            <a:cxnLst/>
            <a:rect l="l" t="t" r="r" b="b"/>
            <a:pathLst>
              <a:path w="364490" h="364490">
                <a:moveTo>
                  <a:pt x="364236" y="182117"/>
                </a:moveTo>
                <a:lnTo>
                  <a:pt x="358943" y="225884"/>
                </a:lnTo>
                <a:lnTo>
                  <a:pt x="343908" y="265813"/>
                </a:lnTo>
                <a:lnTo>
                  <a:pt x="320397" y="300639"/>
                </a:lnTo>
                <a:lnTo>
                  <a:pt x="289675" y="329098"/>
                </a:lnTo>
                <a:lnTo>
                  <a:pt x="253007" y="349924"/>
                </a:lnTo>
                <a:lnTo>
                  <a:pt x="211659" y="361852"/>
                </a:lnTo>
                <a:lnTo>
                  <a:pt x="182118" y="364235"/>
                </a:lnTo>
                <a:lnTo>
                  <a:pt x="167181" y="363632"/>
                </a:lnTo>
                <a:lnTo>
                  <a:pt x="124553" y="354951"/>
                </a:lnTo>
                <a:lnTo>
                  <a:pt x="86184" y="336951"/>
                </a:lnTo>
                <a:lnTo>
                  <a:pt x="53340" y="310895"/>
                </a:lnTo>
                <a:lnTo>
                  <a:pt x="27284" y="278051"/>
                </a:lnTo>
                <a:lnTo>
                  <a:pt x="9284" y="239682"/>
                </a:lnTo>
                <a:lnTo>
                  <a:pt x="603" y="197054"/>
                </a:lnTo>
                <a:lnTo>
                  <a:pt x="0" y="182117"/>
                </a:lnTo>
                <a:lnTo>
                  <a:pt x="603" y="167181"/>
                </a:lnTo>
                <a:lnTo>
                  <a:pt x="9284" y="124553"/>
                </a:lnTo>
                <a:lnTo>
                  <a:pt x="27284" y="86184"/>
                </a:lnTo>
                <a:lnTo>
                  <a:pt x="53340" y="53339"/>
                </a:lnTo>
                <a:lnTo>
                  <a:pt x="86184" y="27284"/>
                </a:lnTo>
                <a:lnTo>
                  <a:pt x="124553" y="9284"/>
                </a:lnTo>
                <a:lnTo>
                  <a:pt x="167181" y="603"/>
                </a:lnTo>
                <a:lnTo>
                  <a:pt x="182118" y="0"/>
                </a:lnTo>
                <a:lnTo>
                  <a:pt x="197054" y="603"/>
                </a:lnTo>
                <a:lnTo>
                  <a:pt x="239682" y="9284"/>
                </a:lnTo>
                <a:lnTo>
                  <a:pt x="278051" y="27284"/>
                </a:lnTo>
                <a:lnTo>
                  <a:pt x="310896" y="53339"/>
                </a:lnTo>
                <a:lnTo>
                  <a:pt x="336951" y="86184"/>
                </a:lnTo>
                <a:lnTo>
                  <a:pt x="354951" y="124553"/>
                </a:lnTo>
                <a:lnTo>
                  <a:pt x="363632" y="167181"/>
                </a:lnTo>
                <a:lnTo>
                  <a:pt x="364236" y="18211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310960" y="4317861"/>
            <a:ext cx="237303" cy="189749"/>
          </a:xfrm>
          <a:custGeom>
            <a:avLst/>
            <a:gdLst/>
            <a:ahLst/>
            <a:cxnLst/>
            <a:rect l="l" t="t" r="r" b="b"/>
            <a:pathLst>
              <a:path w="519430" h="427990">
                <a:moveTo>
                  <a:pt x="259549" y="0"/>
                </a:moveTo>
                <a:lnTo>
                  <a:pt x="217446" y="2798"/>
                </a:lnTo>
                <a:lnTo>
                  <a:pt x="177507" y="10900"/>
                </a:lnTo>
                <a:lnTo>
                  <a:pt x="140266" y="23866"/>
                </a:lnTo>
                <a:lnTo>
                  <a:pt x="106257" y="41256"/>
                </a:lnTo>
                <a:lnTo>
                  <a:pt x="62474" y="74670"/>
                </a:lnTo>
                <a:lnTo>
                  <a:pt x="28968" y="115561"/>
                </a:lnTo>
                <a:lnTo>
                  <a:pt x="7542" y="162443"/>
                </a:lnTo>
                <a:lnTo>
                  <a:pt x="0" y="213829"/>
                </a:lnTo>
                <a:lnTo>
                  <a:pt x="860" y="231363"/>
                </a:lnTo>
                <a:lnTo>
                  <a:pt x="13230" y="281405"/>
                </a:lnTo>
                <a:lnTo>
                  <a:pt x="38883" y="326448"/>
                </a:lnTo>
                <a:lnTo>
                  <a:pt x="76015" y="365009"/>
                </a:lnTo>
                <a:lnTo>
                  <a:pt x="122824" y="395599"/>
                </a:lnTo>
                <a:lnTo>
                  <a:pt x="158516" y="410831"/>
                </a:lnTo>
                <a:lnTo>
                  <a:pt x="197173" y="421420"/>
                </a:lnTo>
                <a:lnTo>
                  <a:pt x="238261" y="426925"/>
                </a:lnTo>
                <a:lnTo>
                  <a:pt x="259549" y="427634"/>
                </a:lnTo>
                <a:lnTo>
                  <a:pt x="280836" y="426925"/>
                </a:lnTo>
                <a:lnTo>
                  <a:pt x="321922" y="421420"/>
                </a:lnTo>
                <a:lnTo>
                  <a:pt x="360578" y="410831"/>
                </a:lnTo>
                <a:lnTo>
                  <a:pt x="396269" y="395599"/>
                </a:lnTo>
                <a:lnTo>
                  <a:pt x="443079" y="365009"/>
                </a:lnTo>
                <a:lnTo>
                  <a:pt x="480213" y="326448"/>
                </a:lnTo>
                <a:lnTo>
                  <a:pt x="505867" y="281405"/>
                </a:lnTo>
                <a:lnTo>
                  <a:pt x="518239" y="231363"/>
                </a:lnTo>
                <a:lnTo>
                  <a:pt x="519099" y="213829"/>
                </a:lnTo>
                <a:lnTo>
                  <a:pt x="518239" y="196292"/>
                </a:lnTo>
                <a:lnTo>
                  <a:pt x="505867" y="146242"/>
                </a:lnTo>
                <a:lnTo>
                  <a:pt x="480213" y="101192"/>
                </a:lnTo>
                <a:lnTo>
                  <a:pt x="443079" y="62628"/>
                </a:lnTo>
                <a:lnTo>
                  <a:pt x="396269" y="32036"/>
                </a:lnTo>
                <a:lnTo>
                  <a:pt x="360578" y="16803"/>
                </a:lnTo>
                <a:lnTo>
                  <a:pt x="321922" y="6214"/>
                </a:lnTo>
                <a:lnTo>
                  <a:pt x="280836" y="708"/>
                </a:lnTo>
                <a:lnTo>
                  <a:pt x="259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310960" y="4317861"/>
            <a:ext cx="237303" cy="189749"/>
          </a:xfrm>
          <a:custGeom>
            <a:avLst/>
            <a:gdLst/>
            <a:ahLst/>
            <a:cxnLst/>
            <a:rect l="l" t="t" r="r" b="b"/>
            <a:pathLst>
              <a:path w="519430" h="427990">
                <a:moveTo>
                  <a:pt x="519099" y="213829"/>
                </a:moveTo>
                <a:lnTo>
                  <a:pt x="511556" y="265206"/>
                </a:lnTo>
                <a:lnTo>
                  <a:pt x="490129" y="312081"/>
                </a:lnTo>
                <a:lnTo>
                  <a:pt x="456621" y="352967"/>
                </a:lnTo>
                <a:lnTo>
                  <a:pt x="412836" y="386379"/>
                </a:lnTo>
                <a:lnTo>
                  <a:pt x="378827" y="403768"/>
                </a:lnTo>
                <a:lnTo>
                  <a:pt x="341587" y="416733"/>
                </a:lnTo>
                <a:lnTo>
                  <a:pt x="301650" y="424835"/>
                </a:lnTo>
                <a:lnTo>
                  <a:pt x="259549" y="427634"/>
                </a:lnTo>
                <a:lnTo>
                  <a:pt x="238261" y="426925"/>
                </a:lnTo>
                <a:lnTo>
                  <a:pt x="197173" y="421420"/>
                </a:lnTo>
                <a:lnTo>
                  <a:pt x="158516" y="410831"/>
                </a:lnTo>
                <a:lnTo>
                  <a:pt x="122824" y="395599"/>
                </a:lnTo>
                <a:lnTo>
                  <a:pt x="76015" y="365009"/>
                </a:lnTo>
                <a:lnTo>
                  <a:pt x="38883" y="326448"/>
                </a:lnTo>
                <a:lnTo>
                  <a:pt x="13230" y="281405"/>
                </a:lnTo>
                <a:lnTo>
                  <a:pt x="860" y="231363"/>
                </a:lnTo>
                <a:lnTo>
                  <a:pt x="0" y="213829"/>
                </a:lnTo>
                <a:lnTo>
                  <a:pt x="860" y="196292"/>
                </a:lnTo>
                <a:lnTo>
                  <a:pt x="13230" y="146242"/>
                </a:lnTo>
                <a:lnTo>
                  <a:pt x="38883" y="101192"/>
                </a:lnTo>
                <a:lnTo>
                  <a:pt x="76015" y="62628"/>
                </a:lnTo>
                <a:lnTo>
                  <a:pt x="122824" y="32036"/>
                </a:lnTo>
                <a:lnTo>
                  <a:pt x="158516" y="16803"/>
                </a:lnTo>
                <a:lnTo>
                  <a:pt x="197173" y="6214"/>
                </a:lnTo>
                <a:lnTo>
                  <a:pt x="238261" y="708"/>
                </a:lnTo>
                <a:lnTo>
                  <a:pt x="259549" y="0"/>
                </a:lnTo>
                <a:lnTo>
                  <a:pt x="280836" y="708"/>
                </a:lnTo>
                <a:lnTo>
                  <a:pt x="321922" y="6214"/>
                </a:lnTo>
                <a:lnTo>
                  <a:pt x="360578" y="16803"/>
                </a:lnTo>
                <a:lnTo>
                  <a:pt x="396269" y="32036"/>
                </a:lnTo>
                <a:lnTo>
                  <a:pt x="443079" y="62628"/>
                </a:lnTo>
                <a:lnTo>
                  <a:pt x="480213" y="101192"/>
                </a:lnTo>
                <a:lnTo>
                  <a:pt x="505867" y="146242"/>
                </a:lnTo>
                <a:lnTo>
                  <a:pt x="518239" y="196292"/>
                </a:lnTo>
                <a:lnTo>
                  <a:pt x="519099" y="2138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 txBox="1"/>
          <p:nvPr/>
        </p:nvSpPr>
        <p:spPr>
          <a:xfrm>
            <a:off x="6351124" y="4345546"/>
            <a:ext cx="17464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1100" b="1" spc="56" dirty="0">
                <a:latin typeface="Calibri"/>
                <a:cs typeface="Calibri"/>
              </a:rPr>
              <a:t>P1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6537239" y="5342620"/>
            <a:ext cx="237303" cy="189749"/>
          </a:xfrm>
          <a:custGeom>
            <a:avLst/>
            <a:gdLst/>
            <a:ahLst/>
            <a:cxnLst/>
            <a:rect l="l" t="t" r="r" b="b"/>
            <a:pathLst>
              <a:path w="519430" h="427990">
                <a:moveTo>
                  <a:pt x="259549" y="0"/>
                </a:moveTo>
                <a:lnTo>
                  <a:pt x="217446" y="2798"/>
                </a:lnTo>
                <a:lnTo>
                  <a:pt x="177507" y="10900"/>
                </a:lnTo>
                <a:lnTo>
                  <a:pt x="140266" y="23866"/>
                </a:lnTo>
                <a:lnTo>
                  <a:pt x="106257" y="41256"/>
                </a:lnTo>
                <a:lnTo>
                  <a:pt x="62474" y="74670"/>
                </a:lnTo>
                <a:lnTo>
                  <a:pt x="28968" y="115561"/>
                </a:lnTo>
                <a:lnTo>
                  <a:pt x="7542" y="162443"/>
                </a:lnTo>
                <a:lnTo>
                  <a:pt x="0" y="213829"/>
                </a:lnTo>
                <a:lnTo>
                  <a:pt x="860" y="231363"/>
                </a:lnTo>
                <a:lnTo>
                  <a:pt x="13230" y="281405"/>
                </a:lnTo>
                <a:lnTo>
                  <a:pt x="38883" y="326448"/>
                </a:lnTo>
                <a:lnTo>
                  <a:pt x="76015" y="365009"/>
                </a:lnTo>
                <a:lnTo>
                  <a:pt x="122824" y="395599"/>
                </a:lnTo>
                <a:lnTo>
                  <a:pt x="158516" y="410831"/>
                </a:lnTo>
                <a:lnTo>
                  <a:pt x="197173" y="421420"/>
                </a:lnTo>
                <a:lnTo>
                  <a:pt x="238261" y="426925"/>
                </a:lnTo>
                <a:lnTo>
                  <a:pt x="259549" y="427634"/>
                </a:lnTo>
                <a:lnTo>
                  <a:pt x="280836" y="426925"/>
                </a:lnTo>
                <a:lnTo>
                  <a:pt x="321922" y="421420"/>
                </a:lnTo>
                <a:lnTo>
                  <a:pt x="360578" y="410831"/>
                </a:lnTo>
                <a:lnTo>
                  <a:pt x="396269" y="395599"/>
                </a:lnTo>
                <a:lnTo>
                  <a:pt x="443079" y="365009"/>
                </a:lnTo>
                <a:lnTo>
                  <a:pt x="480213" y="326448"/>
                </a:lnTo>
                <a:lnTo>
                  <a:pt x="505867" y="281405"/>
                </a:lnTo>
                <a:lnTo>
                  <a:pt x="518239" y="231363"/>
                </a:lnTo>
                <a:lnTo>
                  <a:pt x="519099" y="213829"/>
                </a:lnTo>
                <a:lnTo>
                  <a:pt x="518239" y="196292"/>
                </a:lnTo>
                <a:lnTo>
                  <a:pt x="505867" y="146242"/>
                </a:lnTo>
                <a:lnTo>
                  <a:pt x="480213" y="101192"/>
                </a:lnTo>
                <a:lnTo>
                  <a:pt x="443079" y="62628"/>
                </a:lnTo>
                <a:lnTo>
                  <a:pt x="396269" y="32036"/>
                </a:lnTo>
                <a:lnTo>
                  <a:pt x="360578" y="16803"/>
                </a:lnTo>
                <a:lnTo>
                  <a:pt x="321922" y="6214"/>
                </a:lnTo>
                <a:lnTo>
                  <a:pt x="280836" y="708"/>
                </a:lnTo>
                <a:lnTo>
                  <a:pt x="259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537239" y="5342620"/>
            <a:ext cx="237303" cy="189749"/>
          </a:xfrm>
          <a:custGeom>
            <a:avLst/>
            <a:gdLst/>
            <a:ahLst/>
            <a:cxnLst/>
            <a:rect l="l" t="t" r="r" b="b"/>
            <a:pathLst>
              <a:path w="519430" h="427990">
                <a:moveTo>
                  <a:pt x="519099" y="213829"/>
                </a:moveTo>
                <a:lnTo>
                  <a:pt x="511556" y="265206"/>
                </a:lnTo>
                <a:lnTo>
                  <a:pt x="490129" y="312081"/>
                </a:lnTo>
                <a:lnTo>
                  <a:pt x="456621" y="352967"/>
                </a:lnTo>
                <a:lnTo>
                  <a:pt x="412836" y="386379"/>
                </a:lnTo>
                <a:lnTo>
                  <a:pt x="378827" y="403768"/>
                </a:lnTo>
                <a:lnTo>
                  <a:pt x="341587" y="416733"/>
                </a:lnTo>
                <a:lnTo>
                  <a:pt x="301650" y="424835"/>
                </a:lnTo>
                <a:lnTo>
                  <a:pt x="259549" y="427634"/>
                </a:lnTo>
                <a:lnTo>
                  <a:pt x="238261" y="426925"/>
                </a:lnTo>
                <a:lnTo>
                  <a:pt x="197173" y="421420"/>
                </a:lnTo>
                <a:lnTo>
                  <a:pt x="158516" y="410831"/>
                </a:lnTo>
                <a:lnTo>
                  <a:pt x="122824" y="395599"/>
                </a:lnTo>
                <a:lnTo>
                  <a:pt x="76015" y="365009"/>
                </a:lnTo>
                <a:lnTo>
                  <a:pt x="38883" y="326448"/>
                </a:lnTo>
                <a:lnTo>
                  <a:pt x="13230" y="281405"/>
                </a:lnTo>
                <a:lnTo>
                  <a:pt x="860" y="231363"/>
                </a:lnTo>
                <a:lnTo>
                  <a:pt x="0" y="213829"/>
                </a:lnTo>
                <a:lnTo>
                  <a:pt x="860" y="196292"/>
                </a:lnTo>
                <a:lnTo>
                  <a:pt x="13230" y="146242"/>
                </a:lnTo>
                <a:lnTo>
                  <a:pt x="38883" y="101192"/>
                </a:lnTo>
                <a:lnTo>
                  <a:pt x="76015" y="62628"/>
                </a:lnTo>
                <a:lnTo>
                  <a:pt x="122824" y="32036"/>
                </a:lnTo>
                <a:lnTo>
                  <a:pt x="158516" y="16803"/>
                </a:lnTo>
                <a:lnTo>
                  <a:pt x="197173" y="6214"/>
                </a:lnTo>
                <a:lnTo>
                  <a:pt x="238261" y="708"/>
                </a:lnTo>
                <a:lnTo>
                  <a:pt x="259549" y="0"/>
                </a:lnTo>
                <a:lnTo>
                  <a:pt x="280836" y="708"/>
                </a:lnTo>
                <a:lnTo>
                  <a:pt x="321922" y="6214"/>
                </a:lnTo>
                <a:lnTo>
                  <a:pt x="360578" y="16803"/>
                </a:lnTo>
                <a:lnTo>
                  <a:pt x="396269" y="32036"/>
                </a:lnTo>
                <a:lnTo>
                  <a:pt x="443079" y="62628"/>
                </a:lnTo>
                <a:lnTo>
                  <a:pt x="480213" y="101192"/>
                </a:lnTo>
                <a:lnTo>
                  <a:pt x="505867" y="146242"/>
                </a:lnTo>
                <a:lnTo>
                  <a:pt x="518239" y="196292"/>
                </a:lnTo>
                <a:lnTo>
                  <a:pt x="519099" y="2138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 txBox="1"/>
          <p:nvPr/>
        </p:nvSpPr>
        <p:spPr>
          <a:xfrm>
            <a:off x="6577403" y="5370305"/>
            <a:ext cx="17464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1100" b="1" spc="56" dirty="0">
                <a:latin typeface="Calibri"/>
                <a:cs typeface="Calibri"/>
              </a:rPr>
              <a:t>P3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3990148" y="3315625"/>
            <a:ext cx="237303" cy="189749"/>
          </a:xfrm>
          <a:custGeom>
            <a:avLst/>
            <a:gdLst/>
            <a:ahLst/>
            <a:cxnLst/>
            <a:rect l="l" t="t" r="r" b="b"/>
            <a:pathLst>
              <a:path w="519429" h="427990">
                <a:moveTo>
                  <a:pt x="259549" y="0"/>
                </a:moveTo>
                <a:lnTo>
                  <a:pt x="217446" y="2798"/>
                </a:lnTo>
                <a:lnTo>
                  <a:pt x="177507" y="10900"/>
                </a:lnTo>
                <a:lnTo>
                  <a:pt x="140266" y="23866"/>
                </a:lnTo>
                <a:lnTo>
                  <a:pt x="106257" y="41256"/>
                </a:lnTo>
                <a:lnTo>
                  <a:pt x="62474" y="74670"/>
                </a:lnTo>
                <a:lnTo>
                  <a:pt x="28968" y="115561"/>
                </a:lnTo>
                <a:lnTo>
                  <a:pt x="7542" y="162443"/>
                </a:lnTo>
                <a:lnTo>
                  <a:pt x="0" y="213829"/>
                </a:lnTo>
                <a:lnTo>
                  <a:pt x="860" y="231363"/>
                </a:lnTo>
                <a:lnTo>
                  <a:pt x="13230" y="281405"/>
                </a:lnTo>
                <a:lnTo>
                  <a:pt x="38883" y="326448"/>
                </a:lnTo>
                <a:lnTo>
                  <a:pt x="76015" y="365009"/>
                </a:lnTo>
                <a:lnTo>
                  <a:pt x="122824" y="395599"/>
                </a:lnTo>
                <a:lnTo>
                  <a:pt x="158516" y="410831"/>
                </a:lnTo>
                <a:lnTo>
                  <a:pt x="197173" y="421420"/>
                </a:lnTo>
                <a:lnTo>
                  <a:pt x="238261" y="426925"/>
                </a:lnTo>
                <a:lnTo>
                  <a:pt x="259549" y="427634"/>
                </a:lnTo>
                <a:lnTo>
                  <a:pt x="280836" y="426925"/>
                </a:lnTo>
                <a:lnTo>
                  <a:pt x="321922" y="421420"/>
                </a:lnTo>
                <a:lnTo>
                  <a:pt x="360578" y="410831"/>
                </a:lnTo>
                <a:lnTo>
                  <a:pt x="396269" y="395599"/>
                </a:lnTo>
                <a:lnTo>
                  <a:pt x="443079" y="365009"/>
                </a:lnTo>
                <a:lnTo>
                  <a:pt x="480213" y="326448"/>
                </a:lnTo>
                <a:lnTo>
                  <a:pt x="505867" y="281405"/>
                </a:lnTo>
                <a:lnTo>
                  <a:pt x="518239" y="231363"/>
                </a:lnTo>
                <a:lnTo>
                  <a:pt x="519099" y="213829"/>
                </a:lnTo>
                <a:lnTo>
                  <a:pt x="518239" y="196292"/>
                </a:lnTo>
                <a:lnTo>
                  <a:pt x="505867" y="146242"/>
                </a:lnTo>
                <a:lnTo>
                  <a:pt x="480213" y="101192"/>
                </a:lnTo>
                <a:lnTo>
                  <a:pt x="443079" y="62628"/>
                </a:lnTo>
                <a:lnTo>
                  <a:pt x="396269" y="32036"/>
                </a:lnTo>
                <a:lnTo>
                  <a:pt x="360578" y="16803"/>
                </a:lnTo>
                <a:lnTo>
                  <a:pt x="321922" y="6214"/>
                </a:lnTo>
                <a:lnTo>
                  <a:pt x="280836" y="708"/>
                </a:lnTo>
                <a:lnTo>
                  <a:pt x="2595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990148" y="3315625"/>
            <a:ext cx="237303" cy="189749"/>
          </a:xfrm>
          <a:custGeom>
            <a:avLst/>
            <a:gdLst/>
            <a:ahLst/>
            <a:cxnLst/>
            <a:rect l="l" t="t" r="r" b="b"/>
            <a:pathLst>
              <a:path w="519429" h="427990">
                <a:moveTo>
                  <a:pt x="519099" y="213829"/>
                </a:moveTo>
                <a:lnTo>
                  <a:pt x="511556" y="265206"/>
                </a:lnTo>
                <a:lnTo>
                  <a:pt x="490129" y="312081"/>
                </a:lnTo>
                <a:lnTo>
                  <a:pt x="456621" y="352967"/>
                </a:lnTo>
                <a:lnTo>
                  <a:pt x="412836" y="386379"/>
                </a:lnTo>
                <a:lnTo>
                  <a:pt x="378827" y="403768"/>
                </a:lnTo>
                <a:lnTo>
                  <a:pt x="341587" y="416733"/>
                </a:lnTo>
                <a:lnTo>
                  <a:pt x="301650" y="424835"/>
                </a:lnTo>
                <a:lnTo>
                  <a:pt x="259549" y="427634"/>
                </a:lnTo>
                <a:lnTo>
                  <a:pt x="238261" y="426925"/>
                </a:lnTo>
                <a:lnTo>
                  <a:pt x="197173" y="421420"/>
                </a:lnTo>
                <a:lnTo>
                  <a:pt x="158516" y="410831"/>
                </a:lnTo>
                <a:lnTo>
                  <a:pt x="122824" y="395599"/>
                </a:lnTo>
                <a:lnTo>
                  <a:pt x="76015" y="365009"/>
                </a:lnTo>
                <a:lnTo>
                  <a:pt x="38883" y="326448"/>
                </a:lnTo>
                <a:lnTo>
                  <a:pt x="13230" y="281405"/>
                </a:lnTo>
                <a:lnTo>
                  <a:pt x="860" y="231363"/>
                </a:lnTo>
                <a:lnTo>
                  <a:pt x="0" y="213829"/>
                </a:lnTo>
                <a:lnTo>
                  <a:pt x="860" y="196292"/>
                </a:lnTo>
                <a:lnTo>
                  <a:pt x="13230" y="146242"/>
                </a:lnTo>
                <a:lnTo>
                  <a:pt x="38883" y="101192"/>
                </a:lnTo>
                <a:lnTo>
                  <a:pt x="76015" y="62628"/>
                </a:lnTo>
                <a:lnTo>
                  <a:pt x="122824" y="32036"/>
                </a:lnTo>
                <a:lnTo>
                  <a:pt x="158516" y="16803"/>
                </a:lnTo>
                <a:lnTo>
                  <a:pt x="197173" y="6214"/>
                </a:lnTo>
                <a:lnTo>
                  <a:pt x="238261" y="708"/>
                </a:lnTo>
                <a:lnTo>
                  <a:pt x="259549" y="0"/>
                </a:lnTo>
                <a:lnTo>
                  <a:pt x="280836" y="708"/>
                </a:lnTo>
                <a:lnTo>
                  <a:pt x="321922" y="6214"/>
                </a:lnTo>
                <a:lnTo>
                  <a:pt x="360578" y="16803"/>
                </a:lnTo>
                <a:lnTo>
                  <a:pt x="396269" y="32036"/>
                </a:lnTo>
                <a:lnTo>
                  <a:pt x="443079" y="62628"/>
                </a:lnTo>
                <a:lnTo>
                  <a:pt x="480213" y="101192"/>
                </a:lnTo>
                <a:lnTo>
                  <a:pt x="505867" y="146242"/>
                </a:lnTo>
                <a:lnTo>
                  <a:pt x="518239" y="196292"/>
                </a:lnTo>
                <a:lnTo>
                  <a:pt x="519099" y="2138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 txBox="1"/>
          <p:nvPr/>
        </p:nvSpPr>
        <p:spPr>
          <a:xfrm>
            <a:off x="4024510" y="3343310"/>
            <a:ext cx="17464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1100" b="1" spc="56" dirty="0">
                <a:latin typeface="Calibri"/>
                <a:cs typeface="Calibri"/>
              </a:rPr>
              <a:t>P2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9" name="object 209"/>
          <p:cNvSpPr txBox="1"/>
          <p:nvPr/>
        </p:nvSpPr>
        <p:spPr>
          <a:xfrm rot="17280000">
            <a:off x="6742295" y="5294023"/>
            <a:ext cx="430087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7"/>
              </a:lnSpc>
            </a:pPr>
            <a:r>
              <a:rPr sz="500" spc="5" dirty="0">
                <a:latin typeface="Calibri"/>
                <a:cs typeface="Calibri"/>
              </a:rPr>
              <a:t>S</a:t>
            </a:r>
            <a:r>
              <a:rPr sz="500" spc="-5" dirty="0">
                <a:latin typeface="Calibri"/>
                <a:cs typeface="Calibri"/>
              </a:rPr>
              <a:t>t</a:t>
            </a:r>
            <a:r>
              <a:rPr sz="500" spc="-18" dirty="0">
                <a:latin typeface="Calibri"/>
                <a:cs typeface="Calibri"/>
              </a:rPr>
              <a:t> </a:t>
            </a:r>
            <a:r>
              <a:rPr sz="500" spc="16" dirty="0">
                <a:latin typeface="Calibri"/>
                <a:cs typeface="Calibri"/>
              </a:rPr>
              <a:t>Joh</a:t>
            </a:r>
            <a:r>
              <a:rPr sz="500" spc="-16" dirty="0">
                <a:latin typeface="Calibri"/>
                <a:cs typeface="Calibri"/>
              </a:rPr>
              <a:t>n</a:t>
            </a:r>
            <a:r>
              <a:rPr sz="800" spc="-101" baseline="2314" dirty="0">
                <a:latin typeface="Calibri"/>
                <a:cs typeface="Calibri"/>
              </a:rPr>
              <a:t>’</a:t>
            </a:r>
            <a:r>
              <a:rPr sz="800" baseline="2314" dirty="0">
                <a:latin typeface="Calibri"/>
                <a:cs typeface="Calibri"/>
              </a:rPr>
              <a:t>s</a:t>
            </a:r>
            <a:r>
              <a:rPr sz="800" spc="-27" baseline="2314" dirty="0">
                <a:latin typeface="Calibri"/>
                <a:cs typeface="Calibri"/>
              </a:rPr>
              <a:t> </a:t>
            </a:r>
            <a:r>
              <a:rPr sz="800" spc="7" baseline="2314" dirty="0">
                <a:latin typeface="Calibri"/>
                <a:cs typeface="Calibri"/>
              </a:rPr>
              <a:t>S</a:t>
            </a:r>
            <a:r>
              <a:rPr sz="800" spc="-14" baseline="4629" dirty="0">
                <a:latin typeface="Calibri"/>
                <a:cs typeface="Calibri"/>
              </a:rPr>
              <a:t>t</a:t>
            </a:r>
            <a:r>
              <a:rPr sz="800" spc="-37" baseline="4629" dirty="0">
                <a:latin typeface="Calibri"/>
                <a:cs typeface="Calibri"/>
              </a:rPr>
              <a:t>r</a:t>
            </a:r>
            <a:r>
              <a:rPr sz="800" baseline="4629" dirty="0">
                <a:latin typeface="Calibri"/>
                <a:cs typeface="Calibri"/>
              </a:rPr>
              <a:t>eet</a:t>
            </a:r>
            <a:endParaRPr sz="800" baseline="4629">
              <a:latin typeface="Calibri"/>
              <a:cs typeface="Calibri"/>
            </a:endParaRPr>
          </a:p>
        </p:txBody>
      </p:sp>
      <p:sp>
        <p:nvSpPr>
          <p:cNvPr id="210" name="object 210"/>
          <p:cNvSpPr txBox="1"/>
          <p:nvPr/>
        </p:nvSpPr>
        <p:spPr>
          <a:xfrm rot="18900000">
            <a:off x="7374253" y="5654352"/>
            <a:ext cx="516774" cy="77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0"/>
              </a:lnSpc>
            </a:pPr>
            <a:r>
              <a:rPr sz="500" spc="2" dirty="0">
                <a:latin typeface="Calibri"/>
                <a:cs typeface="Calibri"/>
              </a:rPr>
              <a:t>All</a:t>
            </a:r>
            <a:r>
              <a:rPr sz="500" spc="-18" dirty="0">
                <a:latin typeface="Calibri"/>
                <a:cs typeface="Calibri"/>
              </a:rPr>
              <a:t> </a:t>
            </a:r>
            <a:r>
              <a:rPr sz="800" spc="10" baseline="2314" dirty="0">
                <a:latin typeface="Calibri"/>
                <a:cs typeface="Calibri"/>
              </a:rPr>
              <a:t>S</a:t>
            </a:r>
            <a:r>
              <a:rPr sz="800" spc="7" baseline="2314" dirty="0">
                <a:latin typeface="Calibri"/>
                <a:cs typeface="Calibri"/>
              </a:rPr>
              <a:t>ai</a:t>
            </a:r>
            <a:r>
              <a:rPr sz="800" spc="-10" baseline="2314" dirty="0">
                <a:latin typeface="Calibri"/>
                <a:cs typeface="Calibri"/>
              </a:rPr>
              <a:t>n</a:t>
            </a:r>
            <a:r>
              <a:rPr sz="800" baseline="2314" dirty="0">
                <a:latin typeface="Calibri"/>
                <a:cs typeface="Calibri"/>
              </a:rPr>
              <a:t>ts</a:t>
            </a:r>
            <a:r>
              <a:rPr sz="800" spc="-27" baseline="2314" dirty="0">
                <a:latin typeface="Calibri"/>
                <a:cs typeface="Calibri"/>
              </a:rPr>
              <a:t> </a:t>
            </a:r>
            <a:r>
              <a:rPr sz="800" spc="-30" baseline="4629" dirty="0">
                <a:latin typeface="Calibri"/>
                <a:cs typeface="Calibri"/>
              </a:rPr>
              <a:t>P</a:t>
            </a:r>
            <a:r>
              <a:rPr sz="800" spc="10" baseline="4629" dirty="0">
                <a:latin typeface="Calibri"/>
                <a:cs typeface="Calibri"/>
              </a:rPr>
              <a:t>assage</a:t>
            </a:r>
            <a:endParaRPr sz="800" baseline="4629">
              <a:latin typeface="Calibri"/>
              <a:cs typeface="Calibri"/>
            </a:endParaRPr>
          </a:p>
        </p:txBody>
      </p:sp>
      <p:sp>
        <p:nvSpPr>
          <p:cNvPr id="211" name="object 211"/>
          <p:cNvSpPr txBox="1"/>
          <p:nvPr/>
        </p:nvSpPr>
        <p:spPr>
          <a:xfrm rot="15720000">
            <a:off x="6785203" y="6366488"/>
            <a:ext cx="36771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29"/>
              </a:lnSpc>
            </a:pPr>
            <a:r>
              <a:rPr sz="500" spc="-29" dirty="0">
                <a:latin typeface="Calibri"/>
                <a:cs typeface="Calibri"/>
              </a:rPr>
              <a:t>T</a:t>
            </a:r>
            <a:r>
              <a:rPr sz="500" spc="-23" dirty="0">
                <a:latin typeface="Calibri"/>
                <a:cs typeface="Calibri"/>
              </a:rPr>
              <a:t>r</a:t>
            </a:r>
            <a:r>
              <a:rPr sz="500" spc="2" dirty="0">
                <a:latin typeface="Calibri"/>
                <a:cs typeface="Calibri"/>
              </a:rPr>
              <a:t>ini</a:t>
            </a:r>
            <a:r>
              <a:rPr sz="500" spc="-2" dirty="0">
                <a:latin typeface="Calibri"/>
                <a:cs typeface="Calibri"/>
              </a:rPr>
              <a:t>t</a:t>
            </a:r>
            <a:r>
              <a:rPr sz="800" spc="10" baseline="2314" dirty="0">
                <a:latin typeface="Calibri"/>
                <a:cs typeface="Calibri"/>
              </a:rPr>
              <a:t>y</a:t>
            </a:r>
            <a:r>
              <a:rPr sz="800" spc="-27" baseline="2314" dirty="0">
                <a:latin typeface="Calibri"/>
                <a:cs typeface="Calibri"/>
              </a:rPr>
              <a:t> </a:t>
            </a:r>
            <a:r>
              <a:rPr sz="800" spc="7" baseline="2314" dirty="0">
                <a:latin typeface="Calibri"/>
                <a:cs typeface="Calibri"/>
              </a:rPr>
              <a:t>S</a:t>
            </a:r>
            <a:r>
              <a:rPr sz="800" spc="-14" baseline="2314" dirty="0">
                <a:latin typeface="Calibri"/>
                <a:cs typeface="Calibri"/>
              </a:rPr>
              <a:t>t</a:t>
            </a:r>
            <a:r>
              <a:rPr sz="800" spc="-37" baseline="2314" dirty="0">
                <a:latin typeface="Calibri"/>
                <a:cs typeface="Calibri"/>
              </a:rPr>
              <a:t>r</a:t>
            </a:r>
            <a:r>
              <a:rPr sz="800" baseline="4629" dirty="0">
                <a:latin typeface="Calibri"/>
                <a:cs typeface="Calibri"/>
              </a:rPr>
              <a:t>eet</a:t>
            </a:r>
            <a:endParaRPr sz="800" baseline="4629">
              <a:latin typeface="Calibri"/>
              <a:cs typeface="Calibri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6448215" y="5146647"/>
            <a:ext cx="294453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1st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1433803" y="3548868"/>
            <a:ext cx="536688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ottage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1277161" y="4731226"/>
            <a:ext cx="539879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deners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3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hed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665867" y="3219504"/>
            <a:ext cx="481859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7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ouse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2182248" y="2791583"/>
            <a:ext cx="412234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Hall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3110573" y="2453750"/>
            <a:ext cx="458651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7466"/>
            <a:r>
              <a:rPr sz="5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enan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2953918" y="2808475"/>
            <a:ext cx="412234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8918"/>
            <a:r>
              <a:rPr sz="500" b="1" spc="27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ythago</a:t>
            </a:r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5629625" y="5110433"/>
            <a:ext cx="321142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2nd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6586109" y="4496847"/>
            <a:ext cx="314470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7299348" y="5218166"/>
            <a:ext cx="339419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efield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6962825" y="5454655"/>
            <a:ext cx="637063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ld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Divinit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3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chool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5801781" y="5471597"/>
            <a:ext cx="449657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ain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Ki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chen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4323319" y="3615511"/>
            <a:ext cx="373651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3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ripps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A-D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3052674" y="3272048"/>
            <a:ext cx="373651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3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ripps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E-H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4110164" y="4432801"/>
            <a:ext cx="396568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33213"/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b="1" spc="2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6133754" y="3969419"/>
            <a:ext cx="382354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963" marR="2291" indent="-179524">
              <a:lnSpc>
                <a:spcPct val="145400"/>
              </a:lnSpc>
            </a:pPr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5393718" y="3919172"/>
            <a:ext cx="497234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-2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ers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38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b="1" spc="32" dirty="0">
                <a:solidFill>
                  <a:srgbClr val="FFFFFF"/>
                </a:solidFill>
                <a:latin typeface="Calibri"/>
                <a:cs typeface="Calibri"/>
              </a:rPr>
              <a:t>dge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1561838" y="5207791"/>
            <a:ext cx="487080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ell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b="1" spc="-7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den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0" name="object 230"/>
          <p:cNvSpPr txBox="1"/>
          <p:nvPr/>
        </p:nvSpPr>
        <p:spPr>
          <a:xfrm rot="720000">
            <a:off x="1510769" y="4443602"/>
            <a:ext cx="822686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31"/>
              </a:lnSpc>
            </a:pPr>
            <a:r>
              <a:rPr sz="800" b="1" spc="14" baseline="4629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800" b="1" spc="27" baseline="4629" dirty="0">
                <a:solidFill>
                  <a:srgbClr val="FFFFFF"/>
                </a:solidFill>
                <a:latin typeface="Calibri"/>
                <a:cs typeface="Calibri"/>
              </a:rPr>
              <a:t>ueens</a:t>
            </a:r>
            <a:r>
              <a:rPr sz="800" b="1" spc="-30" baseline="46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27" baseline="2314" dirty="0">
                <a:solidFill>
                  <a:srgbClr val="FFFFFF"/>
                </a:solidFill>
                <a:latin typeface="Calibri"/>
                <a:cs typeface="Calibri"/>
              </a:rPr>
              <a:t>Road</a:t>
            </a:r>
            <a:r>
              <a:rPr sz="800" b="1" spc="-30" baseline="23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30" baseline="231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800" b="1" spc="7" baseline="23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800" b="1" baseline="231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venue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5344545" y="6076022"/>
            <a:ext cx="460681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-5" dirty="0">
                <a:solidFill>
                  <a:srgbClr val="A7A9AC"/>
                </a:solidFill>
                <a:latin typeface="Calibri"/>
                <a:cs typeface="Calibri"/>
              </a:rPr>
              <a:t>T</a:t>
            </a:r>
            <a:r>
              <a:rPr sz="500" b="1" spc="14" dirty="0">
                <a:solidFill>
                  <a:srgbClr val="A7A9AC"/>
                </a:solidFill>
                <a:latin typeface="Calibri"/>
                <a:cs typeface="Calibri"/>
              </a:rPr>
              <a:t>rini</a:t>
            </a:r>
            <a:r>
              <a:rPr sz="500" b="1" spc="16" dirty="0">
                <a:solidFill>
                  <a:srgbClr val="A7A9AC"/>
                </a:solidFill>
                <a:latin typeface="Calibri"/>
                <a:cs typeface="Calibri"/>
              </a:rPr>
              <a:t>t</a:t>
            </a:r>
            <a:r>
              <a:rPr sz="500" b="1" spc="25" dirty="0">
                <a:solidFill>
                  <a:srgbClr val="A7A9AC"/>
                </a:solidFill>
                <a:latin typeface="Calibri"/>
                <a:cs typeface="Calibri"/>
              </a:rPr>
              <a:t>y</a:t>
            </a:r>
            <a:r>
              <a:rPr sz="500" b="1" spc="-14" dirty="0">
                <a:solidFill>
                  <a:srgbClr val="A7A9AC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A7A9AC"/>
                </a:solidFill>
                <a:latin typeface="Calibri"/>
                <a:cs typeface="Calibri"/>
              </a:rPr>
              <a:t>College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2" name="object 232"/>
          <p:cNvSpPr txBox="1"/>
          <p:nvPr/>
        </p:nvSpPr>
        <p:spPr>
          <a:xfrm rot="19500000">
            <a:off x="4298752" y="5892155"/>
            <a:ext cx="363387" cy="79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0"/>
              </a:lnSpc>
            </a:pP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Riv</a:t>
            </a:r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500" b="1" spc="-1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800" b="1" spc="34" baseline="2314" dirty="0">
                <a:solidFill>
                  <a:srgbClr val="FFFFFF"/>
                </a:solidFill>
                <a:latin typeface="Calibri"/>
                <a:cs typeface="Calibri"/>
              </a:rPr>
              <a:t>amb</a:t>
            </a:r>
            <a:endParaRPr sz="800" baseline="2314">
              <a:latin typeface="Calibri"/>
              <a:cs typeface="Calibri"/>
            </a:endParaRPr>
          </a:p>
        </p:txBody>
      </p:sp>
      <p:sp>
        <p:nvSpPr>
          <p:cNvPr id="233" name="object 233"/>
          <p:cNvSpPr txBox="1"/>
          <p:nvPr/>
        </p:nvSpPr>
        <p:spPr>
          <a:xfrm rot="18780000">
            <a:off x="5744515" y="2369748"/>
            <a:ext cx="35256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7"/>
              </a:lnSpc>
            </a:pP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500" b="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amb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4" name="object 234"/>
          <p:cNvSpPr txBox="1"/>
          <p:nvPr/>
        </p:nvSpPr>
        <p:spPr>
          <a:xfrm rot="17040000">
            <a:off x="4660924" y="5357028"/>
            <a:ext cx="243880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7"/>
              </a:lnSpc>
            </a:pP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Ki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chen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5" name="object 235"/>
          <p:cNvSpPr txBox="1"/>
          <p:nvPr/>
        </p:nvSpPr>
        <p:spPr>
          <a:xfrm rot="17040000">
            <a:off x="4755702" y="5376481"/>
            <a:ext cx="216485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9"/>
              </a:lnSpc>
            </a:pP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Bridge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6" name="object 236"/>
          <p:cNvSpPr txBox="1"/>
          <p:nvPr/>
        </p:nvSpPr>
        <p:spPr>
          <a:xfrm rot="17040000">
            <a:off x="4798379" y="5378758"/>
            <a:ext cx="257424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31"/>
              </a:lnSpc>
            </a:pPr>
            <a:r>
              <a:rPr sz="400" b="1" spc="9" dirty="0">
                <a:solidFill>
                  <a:srgbClr val="FFFFFF"/>
                </a:solidFill>
                <a:latin typeface="Calibri"/>
                <a:cs typeface="Calibri"/>
              </a:rPr>
              <a:t>(no</a:t>
            </a:r>
            <a:r>
              <a:rPr sz="400" b="1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" b="1" spc="14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400" b="1" spc="9" dirty="0">
                <a:solidFill>
                  <a:srgbClr val="FFFFFF"/>
                </a:solidFill>
                <a:latin typeface="Calibri"/>
                <a:cs typeface="Calibri"/>
              </a:rPr>
              <a:t>ehicles)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37" name="object 237"/>
          <p:cNvSpPr txBox="1"/>
          <p:nvPr/>
        </p:nvSpPr>
        <p:spPr>
          <a:xfrm rot="17340000">
            <a:off x="4890698" y="4504924"/>
            <a:ext cx="216693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0"/>
              </a:lnSpc>
            </a:pP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Bridge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8" name="object 238"/>
          <p:cNvSpPr txBox="1"/>
          <p:nvPr/>
        </p:nvSpPr>
        <p:spPr>
          <a:xfrm rot="17340000">
            <a:off x="4952000" y="4530452"/>
            <a:ext cx="252836" cy="76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0"/>
              </a:lnSpc>
            </a:pP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9" dirty="0">
                <a:solidFill>
                  <a:srgbClr val="FFFFFF"/>
                </a:solidFill>
                <a:latin typeface="Calibri"/>
                <a:cs typeface="Calibri"/>
              </a:rPr>
              <a:t>Sighs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4081017" y="2519329"/>
            <a:ext cx="606892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-20" dirty="0">
                <a:solidFill>
                  <a:srgbClr val="A7A9AC"/>
                </a:solidFill>
                <a:latin typeface="Calibri"/>
                <a:cs typeface="Calibri"/>
              </a:rPr>
              <a:t>M</a:t>
            </a:r>
            <a:r>
              <a:rPr sz="500" b="1" spc="23" dirty="0">
                <a:solidFill>
                  <a:srgbClr val="A7A9AC"/>
                </a:solidFill>
                <a:latin typeface="Calibri"/>
                <a:cs typeface="Calibri"/>
              </a:rPr>
              <a:t>agdalene</a:t>
            </a:r>
            <a:r>
              <a:rPr sz="500" b="1" spc="-14" dirty="0">
                <a:solidFill>
                  <a:srgbClr val="A7A9AC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A7A9AC"/>
                </a:solidFill>
                <a:latin typeface="Calibri"/>
                <a:cs typeface="Calibri"/>
              </a:rPr>
              <a:t>College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3570461" y="1719814"/>
            <a:ext cx="378292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3" dirty="0">
                <a:solidFill>
                  <a:srgbClr val="A7A9AC"/>
                </a:solidFill>
                <a:latin typeface="Calibri"/>
                <a:cs typeface="Calibri"/>
              </a:rPr>
              <a:t>K</a:t>
            </a:r>
            <a:r>
              <a:rPr sz="500" b="1" spc="11" dirty="0">
                <a:solidFill>
                  <a:srgbClr val="A7A9AC"/>
                </a:solidFill>
                <a:latin typeface="Calibri"/>
                <a:cs typeface="Calibri"/>
              </a:rPr>
              <a:t>ettles</a:t>
            </a:r>
            <a:r>
              <a:rPr sz="500" b="1" spc="-36" dirty="0">
                <a:solidFill>
                  <a:srgbClr val="A7A9AC"/>
                </a:solidFill>
                <a:latin typeface="Calibri"/>
                <a:cs typeface="Calibri"/>
              </a:rPr>
              <a:t> </a:t>
            </a:r>
            <a:r>
              <a:rPr sz="500" b="1" spc="-11" dirty="0">
                <a:solidFill>
                  <a:srgbClr val="A7A9AC"/>
                </a:solidFill>
                <a:latin typeface="Calibri"/>
                <a:cs typeface="Calibri"/>
              </a:rPr>
              <a:t>Y</a:t>
            </a:r>
            <a:r>
              <a:rPr sz="500" b="1" spc="16" dirty="0">
                <a:solidFill>
                  <a:srgbClr val="A7A9AC"/>
                </a:solidFill>
                <a:latin typeface="Calibri"/>
                <a:cs typeface="Calibri"/>
              </a:rPr>
              <a:t>a</a:t>
            </a:r>
            <a:r>
              <a:rPr sz="500" b="1" spc="7" dirty="0">
                <a:solidFill>
                  <a:srgbClr val="A7A9AC"/>
                </a:solidFill>
                <a:latin typeface="Calibri"/>
                <a:cs typeface="Calibri"/>
              </a:rPr>
              <a:t>r</a:t>
            </a:r>
            <a:r>
              <a:rPr sz="500" b="1" spc="27" dirty="0">
                <a:solidFill>
                  <a:srgbClr val="A7A9AC"/>
                </a:solidFill>
                <a:latin typeface="Calibri"/>
                <a:cs typeface="Calibri"/>
              </a:rPr>
              <a:t>d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5007369" y="1982783"/>
            <a:ext cx="606892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-20" dirty="0">
                <a:solidFill>
                  <a:srgbClr val="A7A9AC"/>
                </a:solidFill>
                <a:latin typeface="Calibri"/>
                <a:cs typeface="Calibri"/>
              </a:rPr>
              <a:t>M</a:t>
            </a:r>
            <a:r>
              <a:rPr sz="500" b="1" spc="23" dirty="0">
                <a:solidFill>
                  <a:srgbClr val="A7A9AC"/>
                </a:solidFill>
                <a:latin typeface="Calibri"/>
                <a:cs typeface="Calibri"/>
              </a:rPr>
              <a:t>agdalene</a:t>
            </a:r>
            <a:r>
              <a:rPr sz="500" b="1" spc="-14" dirty="0">
                <a:solidFill>
                  <a:srgbClr val="A7A9AC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A7A9AC"/>
                </a:solidFill>
                <a:latin typeface="Calibri"/>
                <a:cs typeface="Calibri"/>
              </a:rPr>
              <a:t>College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5869041" y="2853851"/>
            <a:ext cx="301415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16" dirty="0">
                <a:solidFill>
                  <a:srgbClr val="A7A9AC"/>
                </a:solidFill>
                <a:latin typeface="Calibri"/>
                <a:cs typeface="Calibri"/>
              </a:rPr>
              <a:t>Q</a:t>
            </a:r>
            <a:r>
              <a:rPr sz="500" b="1" spc="20" dirty="0">
                <a:solidFill>
                  <a:srgbClr val="A7A9AC"/>
                </a:solidFill>
                <a:latin typeface="Calibri"/>
                <a:cs typeface="Calibri"/>
              </a:rPr>
              <a:t>u</a:t>
            </a:r>
            <a:r>
              <a:rPr sz="500" b="1" spc="11" dirty="0">
                <a:solidFill>
                  <a:srgbClr val="A7A9AC"/>
                </a:solidFill>
                <a:latin typeface="Calibri"/>
                <a:cs typeface="Calibri"/>
              </a:rPr>
              <a:t>a</a:t>
            </a:r>
            <a:r>
              <a:rPr sz="500" b="1" spc="16" dirty="0">
                <a:solidFill>
                  <a:srgbClr val="A7A9AC"/>
                </a:solidFill>
                <a:latin typeface="Calibri"/>
                <a:cs typeface="Calibri"/>
              </a:rPr>
              <a:t>y</a:t>
            </a:r>
            <a:r>
              <a:rPr sz="500" b="1" spc="18" dirty="0">
                <a:solidFill>
                  <a:srgbClr val="A7A9AC"/>
                </a:solidFill>
                <a:latin typeface="Calibri"/>
                <a:cs typeface="Calibri"/>
              </a:rPr>
              <a:t>side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5483739" y="3215196"/>
            <a:ext cx="126484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16" dirty="0">
                <a:solidFill>
                  <a:srgbClr val="A7A9AC"/>
                </a:solidFill>
                <a:latin typeface="Calibri"/>
                <a:cs typeface="Calibri"/>
              </a:rPr>
              <a:t>T</a:t>
            </a:r>
            <a:r>
              <a:rPr sz="500" b="1" spc="25" dirty="0">
                <a:solidFill>
                  <a:srgbClr val="A7A9AC"/>
                </a:solidFill>
                <a:latin typeface="Calibri"/>
                <a:cs typeface="Calibri"/>
              </a:rPr>
              <a:t>h</a:t>
            </a:r>
            <a:r>
              <a:rPr sz="500" b="1" spc="9" dirty="0">
                <a:solidFill>
                  <a:srgbClr val="A7A9AC"/>
                </a:solidFill>
                <a:latin typeface="Calibri"/>
                <a:cs typeface="Calibri"/>
              </a:rPr>
              <a:t>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5367745" y="3296276"/>
            <a:ext cx="358565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-36" dirty="0">
                <a:solidFill>
                  <a:srgbClr val="A7A9AC"/>
                </a:solidFill>
                <a:latin typeface="Calibri"/>
                <a:cs typeface="Calibri"/>
              </a:rPr>
              <a:t>W</a:t>
            </a:r>
            <a:r>
              <a:rPr sz="500" b="1" spc="16" dirty="0">
                <a:solidFill>
                  <a:srgbClr val="A7A9AC"/>
                </a:solidFill>
                <a:latin typeface="Calibri"/>
                <a:cs typeface="Calibri"/>
              </a:rPr>
              <a:t>a</a:t>
            </a:r>
            <a:r>
              <a:rPr sz="500" b="1" spc="7" dirty="0">
                <a:solidFill>
                  <a:srgbClr val="A7A9AC"/>
                </a:solidFill>
                <a:latin typeface="Calibri"/>
                <a:cs typeface="Calibri"/>
              </a:rPr>
              <a:t>r</a:t>
            </a:r>
            <a:r>
              <a:rPr sz="500" b="1" spc="18" dirty="0">
                <a:solidFill>
                  <a:srgbClr val="A7A9AC"/>
                </a:solidFill>
                <a:latin typeface="Calibri"/>
                <a:cs typeface="Calibri"/>
              </a:rPr>
              <a:t>ehouse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1428398" y="2207104"/>
            <a:ext cx="648377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-36" dirty="0">
                <a:solidFill>
                  <a:srgbClr val="A7A9AC"/>
                </a:solidFill>
                <a:latin typeface="Calibri"/>
                <a:cs typeface="Calibri"/>
              </a:rPr>
              <a:t>W</a:t>
            </a:r>
            <a:r>
              <a:rPr sz="500" b="1" spc="16" dirty="0">
                <a:solidFill>
                  <a:srgbClr val="A7A9AC"/>
                </a:solidFill>
                <a:latin typeface="Calibri"/>
                <a:cs typeface="Calibri"/>
              </a:rPr>
              <a:t>estmins</a:t>
            </a:r>
            <a:r>
              <a:rPr sz="500" b="1" spc="7" dirty="0">
                <a:solidFill>
                  <a:srgbClr val="A7A9AC"/>
                </a:solidFill>
                <a:latin typeface="Calibri"/>
                <a:cs typeface="Calibri"/>
              </a:rPr>
              <a:t>t</a:t>
            </a:r>
            <a:r>
              <a:rPr sz="500" b="1" spc="11" dirty="0">
                <a:solidFill>
                  <a:srgbClr val="A7A9AC"/>
                </a:solidFill>
                <a:latin typeface="Calibri"/>
                <a:cs typeface="Calibri"/>
              </a:rPr>
              <a:t>er</a:t>
            </a:r>
            <a:r>
              <a:rPr sz="500" b="1" spc="-14" dirty="0">
                <a:solidFill>
                  <a:srgbClr val="A7A9AC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A7A9AC"/>
                </a:solidFill>
                <a:latin typeface="Calibri"/>
                <a:cs typeface="Calibri"/>
              </a:rPr>
              <a:t>College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404641" y="3077158"/>
            <a:ext cx="440374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Pl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b="1" spc="29" dirty="0">
                <a:solidFill>
                  <a:srgbClr val="FFFFFF"/>
                </a:solidFill>
                <a:latin typeface="Calibri"/>
                <a:cs typeface="Calibri"/>
              </a:rPr>
              <a:t>ying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ields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1871835" y="4195113"/>
            <a:ext cx="518702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36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cholars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den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3283261" y="4703957"/>
            <a:ext cx="717421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Backs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Upp</a:t>
            </a:r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addo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3159887" y="5450702"/>
            <a:ext cx="712779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Backs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38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b="1" spc="-7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addo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ck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7706985" y="4606390"/>
            <a:ext cx="450818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3" dirty="0">
                <a:solidFill>
                  <a:srgbClr val="A7A9AC"/>
                </a:solidFill>
                <a:latin typeface="Calibri"/>
                <a:cs typeface="Calibri"/>
              </a:rPr>
              <a:t>Round</a:t>
            </a:r>
            <a:r>
              <a:rPr sz="500" b="1" spc="-14" dirty="0">
                <a:solidFill>
                  <a:srgbClr val="A7A9AC"/>
                </a:solidFill>
                <a:latin typeface="Calibri"/>
                <a:cs typeface="Calibri"/>
              </a:rPr>
              <a:t> </a:t>
            </a:r>
            <a:r>
              <a:rPr sz="500" b="1" spc="32" dirty="0">
                <a:solidFill>
                  <a:srgbClr val="A7A9AC"/>
                </a:solidFill>
                <a:latin typeface="Calibri"/>
                <a:cs typeface="Calibri"/>
              </a:rPr>
              <a:t>C</a:t>
            </a:r>
            <a:r>
              <a:rPr sz="500" b="1" spc="23" dirty="0">
                <a:solidFill>
                  <a:srgbClr val="A7A9AC"/>
                </a:solidFill>
                <a:latin typeface="Calibri"/>
                <a:cs typeface="Calibri"/>
              </a:rPr>
              <a:t>hu</a:t>
            </a:r>
            <a:r>
              <a:rPr sz="500" b="1" spc="9" dirty="0">
                <a:solidFill>
                  <a:srgbClr val="A7A9AC"/>
                </a:solidFill>
                <a:latin typeface="Calibri"/>
                <a:cs typeface="Calibri"/>
              </a:rPr>
              <a:t>r</a:t>
            </a:r>
            <a:r>
              <a:rPr sz="500" b="1" spc="20" dirty="0">
                <a:solidFill>
                  <a:srgbClr val="A7A9AC"/>
                </a:solidFill>
                <a:latin typeface="Calibri"/>
                <a:cs typeface="Calibri"/>
              </a:rPr>
              <a:t>ch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4412444" y="3961086"/>
            <a:ext cx="92832" cy="95719"/>
          </a:xfrm>
          <a:custGeom>
            <a:avLst/>
            <a:gdLst/>
            <a:ahLst/>
            <a:cxnLst/>
            <a:rect l="l" t="t" r="r" b="b"/>
            <a:pathLst>
              <a:path w="203200" h="215900">
                <a:moveTo>
                  <a:pt x="203200" y="215900"/>
                </a:moveTo>
                <a:lnTo>
                  <a:pt x="0" y="215900"/>
                </a:lnTo>
                <a:lnTo>
                  <a:pt x="0" y="0"/>
                </a:lnTo>
                <a:lnTo>
                  <a:pt x="203200" y="0"/>
                </a:lnTo>
                <a:lnTo>
                  <a:pt x="203200" y="215900"/>
                </a:lnTo>
                <a:close/>
              </a:path>
            </a:pathLst>
          </a:custGeom>
          <a:solidFill>
            <a:srgbClr val="FDE3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 txBox="1"/>
          <p:nvPr/>
        </p:nvSpPr>
        <p:spPr>
          <a:xfrm>
            <a:off x="5921958" y="4545477"/>
            <a:ext cx="416586" cy="258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063" marR="2291" indent="-91623">
              <a:lnSpc>
                <a:spcPct val="167600"/>
              </a:lnSpc>
            </a:pPr>
            <a:r>
              <a:rPr sz="500" b="1" spc="3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hap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4603911" y="4481911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4045529" y="4243633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756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4412444" y="3961086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5261473" y="4801469"/>
            <a:ext cx="59761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5191848" y="5278189"/>
            <a:ext cx="59761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6385135" y="5819165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6828990" y="6044387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7637410" y="5053411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7022395" y="4997106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7314428" y="5849198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6829390" y="4036811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6271995" y="3414924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5539007" y="4403581"/>
            <a:ext cx="59761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6173360" y="4366042"/>
            <a:ext cx="59761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6633658" y="4666341"/>
            <a:ext cx="59761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6314547" y="5263622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5658917" y="4962885"/>
            <a:ext cx="59761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4029510" y="3153104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3168727" y="3005932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756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3162107" y="3809062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3460911" y="2072040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5697594" y="2885653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5349472" y="2682953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5201213" y="2433937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4577802" y="2018549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2489071" y="1962244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2251188" y="2311338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1404092" y="2457732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992147" y="3589471"/>
            <a:ext cx="92832" cy="76944"/>
          </a:xfrm>
          <a:prstGeom prst="rect">
            <a:avLst/>
          </a:prstGeom>
          <a:solidFill>
            <a:srgbClr val="FDE33E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043"/>
            <a:r>
              <a:rPr sz="500" b="1" spc="29" dirty="0">
                <a:latin typeface="Calibri"/>
                <a:cs typeface="Calibri"/>
              </a:rPr>
              <a:t>H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5659358" y="3166910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659358" y="3166910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681615" y="3192095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681615" y="3192095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220294" y="3468532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4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220294" y="3468532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4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242545" y="3493718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5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242545" y="3493718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5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538791" y="3052790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538791" y="3052790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561042" y="3077975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5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561042" y="3077975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5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741833" y="4234270"/>
            <a:ext cx="126484" cy="122746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7069" y="0"/>
                </a:moveTo>
                <a:lnTo>
                  <a:pt x="96151" y="6511"/>
                </a:lnTo>
                <a:lnTo>
                  <a:pt x="60175" y="24534"/>
                </a:lnTo>
                <a:lnTo>
                  <a:pt x="31014" y="52646"/>
                </a:lnTo>
                <a:lnTo>
                  <a:pt x="10543" y="89421"/>
                </a:lnTo>
                <a:lnTo>
                  <a:pt x="632" y="133436"/>
                </a:lnTo>
                <a:lnTo>
                  <a:pt x="0" y="149470"/>
                </a:lnTo>
                <a:lnTo>
                  <a:pt x="1841" y="163513"/>
                </a:lnTo>
                <a:lnTo>
                  <a:pt x="15415" y="202479"/>
                </a:lnTo>
                <a:lnTo>
                  <a:pt x="39736" y="235171"/>
                </a:lnTo>
                <a:lnTo>
                  <a:pt x="73093" y="259621"/>
                </a:lnTo>
                <a:lnTo>
                  <a:pt x="113777" y="273861"/>
                </a:lnTo>
                <a:lnTo>
                  <a:pt x="144126" y="276710"/>
                </a:lnTo>
                <a:lnTo>
                  <a:pt x="158636" y="275316"/>
                </a:lnTo>
                <a:lnTo>
                  <a:pt x="199000" y="262714"/>
                </a:lnTo>
                <a:lnTo>
                  <a:pt x="232983" y="239119"/>
                </a:lnTo>
                <a:lnTo>
                  <a:pt x="258483" y="206632"/>
                </a:lnTo>
                <a:lnTo>
                  <a:pt x="273398" y="167351"/>
                </a:lnTo>
                <a:lnTo>
                  <a:pt x="276425" y="138426"/>
                </a:lnTo>
                <a:lnTo>
                  <a:pt x="276257" y="131546"/>
                </a:lnTo>
                <a:lnTo>
                  <a:pt x="267608" y="89734"/>
                </a:lnTo>
                <a:lnTo>
                  <a:pt x="247326" y="53594"/>
                </a:lnTo>
                <a:lnTo>
                  <a:pt x="217450" y="25205"/>
                </a:lnTo>
                <a:lnTo>
                  <a:pt x="180018" y="6647"/>
                </a:lnTo>
                <a:lnTo>
                  <a:pt x="137069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741833" y="4234270"/>
            <a:ext cx="126484" cy="122746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276425" y="138426"/>
                </a:moveTo>
                <a:lnTo>
                  <a:pt x="269732" y="181069"/>
                </a:lnTo>
                <a:lnTo>
                  <a:pt x="251055" y="218319"/>
                </a:lnTo>
                <a:lnTo>
                  <a:pt x="222494" y="248076"/>
                </a:lnTo>
                <a:lnTo>
                  <a:pt x="186151" y="268240"/>
                </a:lnTo>
                <a:lnTo>
                  <a:pt x="144126" y="276710"/>
                </a:lnTo>
                <a:lnTo>
                  <a:pt x="128671" y="275999"/>
                </a:lnTo>
                <a:lnTo>
                  <a:pt x="85925" y="265599"/>
                </a:lnTo>
                <a:lnTo>
                  <a:pt x="49935" y="244334"/>
                </a:lnTo>
                <a:lnTo>
                  <a:pt x="22413" y="214170"/>
                </a:lnTo>
                <a:lnTo>
                  <a:pt x="5066" y="177077"/>
                </a:lnTo>
                <a:lnTo>
                  <a:pt x="0" y="149470"/>
                </a:lnTo>
                <a:lnTo>
                  <a:pt x="632" y="133436"/>
                </a:lnTo>
                <a:lnTo>
                  <a:pt x="10543" y="89421"/>
                </a:lnTo>
                <a:lnTo>
                  <a:pt x="31014" y="52646"/>
                </a:lnTo>
                <a:lnTo>
                  <a:pt x="60175" y="24534"/>
                </a:lnTo>
                <a:lnTo>
                  <a:pt x="96151" y="6511"/>
                </a:lnTo>
                <a:lnTo>
                  <a:pt x="137069" y="0"/>
                </a:lnTo>
                <a:lnTo>
                  <a:pt x="151872" y="763"/>
                </a:lnTo>
                <a:lnTo>
                  <a:pt x="193209" y="11612"/>
                </a:lnTo>
                <a:lnTo>
                  <a:pt x="228349" y="33678"/>
                </a:lnTo>
                <a:lnTo>
                  <a:pt x="255254" y="64882"/>
                </a:lnTo>
                <a:lnTo>
                  <a:pt x="271885" y="103144"/>
                </a:lnTo>
                <a:lnTo>
                  <a:pt x="276425" y="1384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779500" y="4272865"/>
            <a:ext cx="50768" cy="26464"/>
          </a:xfrm>
          <a:custGeom>
            <a:avLst/>
            <a:gdLst/>
            <a:ahLst/>
            <a:cxnLst/>
            <a:rect l="l" t="t" r="r" b="b"/>
            <a:pathLst>
              <a:path w="111125" h="59690">
                <a:moveTo>
                  <a:pt x="111086" y="59372"/>
                </a:moveTo>
                <a:lnTo>
                  <a:pt x="0" y="59372"/>
                </a:lnTo>
                <a:lnTo>
                  <a:pt x="0" y="0"/>
                </a:lnTo>
                <a:lnTo>
                  <a:pt x="111086" y="0"/>
                </a:lnTo>
                <a:lnTo>
                  <a:pt x="111086" y="59372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779500" y="4272865"/>
            <a:ext cx="50768" cy="26464"/>
          </a:xfrm>
          <a:custGeom>
            <a:avLst/>
            <a:gdLst/>
            <a:ahLst/>
            <a:cxnLst/>
            <a:rect l="l" t="t" r="r" b="b"/>
            <a:pathLst>
              <a:path w="111125" h="59690">
                <a:moveTo>
                  <a:pt x="111086" y="59372"/>
                </a:moveTo>
                <a:lnTo>
                  <a:pt x="0" y="59372"/>
                </a:lnTo>
                <a:lnTo>
                  <a:pt x="0" y="0"/>
                </a:lnTo>
                <a:lnTo>
                  <a:pt x="111086" y="0"/>
                </a:lnTo>
                <a:lnTo>
                  <a:pt x="111086" y="5937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932402" y="2941203"/>
            <a:ext cx="126484" cy="122746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7069" y="0"/>
                </a:moveTo>
                <a:lnTo>
                  <a:pt x="96151" y="6509"/>
                </a:lnTo>
                <a:lnTo>
                  <a:pt x="60175" y="24531"/>
                </a:lnTo>
                <a:lnTo>
                  <a:pt x="31014" y="52641"/>
                </a:lnTo>
                <a:lnTo>
                  <a:pt x="10543" y="89416"/>
                </a:lnTo>
                <a:lnTo>
                  <a:pt x="632" y="133434"/>
                </a:lnTo>
                <a:lnTo>
                  <a:pt x="0" y="149470"/>
                </a:lnTo>
                <a:lnTo>
                  <a:pt x="1841" y="163513"/>
                </a:lnTo>
                <a:lnTo>
                  <a:pt x="15415" y="202479"/>
                </a:lnTo>
                <a:lnTo>
                  <a:pt x="39736" y="235171"/>
                </a:lnTo>
                <a:lnTo>
                  <a:pt x="73093" y="259621"/>
                </a:lnTo>
                <a:lnTo>
                  <a:pt x="113777" y="273861"/>
                </a:lnTo>
                <a:lnTo>
                  <a:pt x="144126" y="276710"/>
                </a:lnTo>
                <a:lnTo>
                  <a:pt x="158636" y="275316"/>
                </a:lnTo>
                <a:lnTo>
                  <a:pt x="199000" y="262714"/>
                </a:lnTo>
                <a:lnTo>
                  <a:pt x="232983" y="239119"/>
                </a:lnTo>
                <a:lnTo>
                  <a:pt x="258483" y="206632"/>
                </a:lnTo>
                <a:lnTo>
                  <a:pt x="273398" y="167351"/>
                </a:lnTo>
                <a:lnTo>
                  <a:pt x="276425" y="138426"/>
                </a:lnTo>
                <a:lnTo>
                  <a:pt x="276257" y="131545"/>
                </a:lnTo>
                <a:lnTo>
                  <a:pt x="267608" y="89729"/>
                </a:lnTo>
                <a:lnTo>
                  <a:pt x="247326" y="53588"/>
                </a:lnTo>
                <a:lnTo>
                  <a:pt x="217450" y="25201"/>
                </a:lnTo>
                <a:lnTo>
                  <a:pt x="180018" y="6645"/>
                </a:lnTo>
                <a:lnTo>
                  <a:pt x="137069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932402" y="2941203"/>
            <a:ext cx="126484" cy="122746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276425" y="138426"/>
                </a:moveTo>
                <a:lnTo>
                  <a:pt x="269732" y="181069"/>
                </a:lnTo>
                <a:lnTo>
                  <a:pt x="251055" y="218319"/>
                </a:lnTo>
                <a:lnTo>
                  <a:pt x="222494" y="248076"/>
                </a:lnTo>
                <a:lnTo>
                  <a:pt x="186151" y="268240"/>
                </a:lnTo>
                <a:lnTo>
                  <a:pt x="144126" y="276710"/>
                </a:lnTo>
                <a:lnTo>
                  <a:pt x="128671" y="275999"/>
                </a:lnTo>
                <a:lnTo>
                  <a:pt x="85925" y="265599"/>
                </a:lnTo>
                <a:lnTo>
                  <a:pt x="49935" y="244334"/>
                </a:lnTo>
                <a:lnTo>
                  <a:pt x="22413" y="214170"/>
                </a:lnTo>
                <a:lnTo>
                  <a:pt x="5066" y="177077"/>
                </a:lnTo>
                <a:lnTo>
                  <a:pt x="0" y="149470"/>
                </a:lnTo>
                <a:lnTo>
                  <a:pt x="632" y="133434"/>
                </a:lnTo>
                <a:lnTo>
                  <a:pt x="10543" y="89416"/>
                </a:lnTo>
                <a:lnTo>
                  <a:pt x="31014" y="52641"/>
                </a:lnTo>
                <a:lnTo>
                  <a:pt x="60175" y="24531"/>
                </a:lnTo>
                <a:lnTo>
                  <a:pt x="96151" y="6509"/>
                </a:lnTo>
                <a:lnTo>
                  <a:pt x="137069" y="0"/>
                </a:lnTo>
                <a:lnTo>
                  <a:pt x="151872" y="763"/>
                </a:lnTo>
                <a:lnTo>
                  <a:pt x="193209" y="11610"/>
                </a:lnTo>
                <a:lnTo>
                  <a:pt x="228349" y="33674"/>
                </a:lnTo>
                <a:lnTo>
                  <a:pt x="255254" y="64876"/>
                </a:lnTo>
                <a:lnTo>
                  <a:pt x="271885" y="103140"/>
                </a:lnTo>
                <a:lnTo>
                  <a:pt x="276425" y="1384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970071" y="2979800"/>
            <a:ext cx="50768" cy="26464"/>
          </a:xfrm>
          <a:custGeom>
            <a:avLst/>
            <a:gdLst/>
            <a:ahLst/>
            <a:cxnLst/>
            <a:rect l="l" t="t" r="r" b="b"/>
            <a:pathLst>
              <a:path w="111125" h="59690">
                <a:moveTo>
                  <a:pt x="111086" y="59372"/>
                </a:moveTo>
                <a:lnTo>
                  <a:pt x="0" y="59372"/>
                </a:lnTo>
                <a:lnTo>
                  <a:pt x="0" y="0"/>
                </a:lnTo>
                <a:lnTo>
                  <a:pt x="111086" y="0"/>
                </a:lnTo>
                <a:lnTo>
                  <a:pt x="111086" y="59372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970071" y="2979800"/>
            <a:ext cx="50768" cy="26464"/>
          </a:xfrm>
          <a:custGeom>
            <a:avLst/>
            <a:gdLst/>
            <a:ahLst/>
            <a:cxnLst/>
            <a:rect l="l" t="t" r="r" b="b"/>
            <a:pathLst>
              <a:path w="111125" h="59690">
                <a:moveTo>
                  <a:pt x="111086" y="59372"/>
                </a:moveTo>
                <a:lnTo>
                  <a:pt x="0" y="59372"/>
                </a:lnTo>
                <a:lnTo>
                  <a:pt x="0" y="0"/>
                </a:lnTo>
                <a:lnTo>
                  <a:pt x="111086" y="0"/>
                </a:lnTo>
                <a:lnTo>
                  <a:pt x="111086" y="5937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920063" y="2469499"/>
            <a:ext cx="126484" cy="122746"/>
          </a:xfrm>
          <a:custGeom>
            <a:avLst/>
            <a:gdLst/>
            <a:ahLst/>
            <a:cxnLst/>
            <a:rect l="l" t="t" r="r" b="b"/>
            <a:pathLst>
              <a:path w="276859" h="276860">
                <a:moveTo>
                  <a:pt x="137069" y="0"/>
                </a:moveTo>
                <a:lnTo>
                  <a:pt x="96151" y="6509"/>
                </a:lnTo>
                <a:lnTo>
                  <a:pt x="60175" y="24531"/>
                </a:lnTo>
                <a:lnTo>
                  <a:pt x="31014" y="52641"/>
                </a:lnTo>
                <a:lnTo>
                  <a:pt x="10543" y="89416"/>
                </a:lnTo>
                <a:lnTo>
                  <a:pt x="632" y="133434"/>
                </a:lnTo>
                <a:lnTo>
                  <a:pt x="0" y="149470"/>
                </a:lnTo>
                <a:lnTo>
                  <a:pt x="1841" y="163513"/>
                </a:lnTo>
                <a:lnTo>
                  <a:pt x="15415" y="202479"/>
                </a:lnTo>
                <a:lnTo>
                  <a:pt x="39736" y="235171"/>
                </a:lnTo>
                <a:lnTo>
                  <a:pt x="73093" y="259621"/>
                </a:lnTo>
                <a:lnTo>
                  <a:pt x="113777" y="273861"/>
                </a:lnTo>
                <a:lnTo>
                  <a:pt x="144126" y="276710"/>
                </a:lnTo>
                <a:lnTo>
                  <a:pt x="158636" y="275316"/>
                </a:lnTo>
                <a:lnTo>
                  <a:pt x="199000" y="262714"/>
                </a:lnTo>
                <a:lnTo>
                  <a:pt x="232983" y="239119"/>
                </a:lnTo>
                <a:lnTo>
                  <a:pt x="258483" y="206632"/>
                </a:lnTo>
                <a:lnTo>
                  <a:pt x="273398" y="167351"/>
                </a:lnTo>
                <a:lnTo>
                  <a:pt x="276425" y="138426"/>
                </a:lnTo>
                <a:lnTo>
                  <a:pt x="276257" y="131545"/>
                </a:lnTo>
                <a:lnTo>
                  <a:pt x="267608" y="89729"/>
                </a:lnTo>
                <a:lnTo>
                  <a:pt x="247326" y="53588"/>
                </a:lnTo>
                <a:lnTo>
                  <a:pt x="217450" y="25201"/>
                </a:lnTo>
                <a:lnTo>
                  <a:pt x="180018" y="6645"/>
                </a:lnTo>
                <a:lnTo>
                  <a:pt x="137069" y="0"/>
                </a:lnTo>
                <a:close/>
              </a:path>
            </a:pathLst>
          </a:custGeom>
          <a:solidFill>
            <a:srgbClr val="FDE3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920063" y="2469499"/>
            <a:ext cx="126484" cy="122746"/>
          </a:xfrm>
          <a:custGeom>
            <a:avLst/>
            <a:gdLst/>
            <a:ahLst/>
            <a:cxnLst/>
            <a:rect l="l" t="t" r="r" b="b"/>
            <a:pathLst>
              <a:path w="276859" h="276860">
                <a:moveTo>
                  <a:pt x="276425" y="138426"/>
                </a:moveTo>
                <a:lnTo>
                  <a:pt x="269732" y="181069"/>
                </a:lnTo>
                <a:lnTo>
                  <a:pt x="251055" y="218319"/>
                </a:lnTo>
                <a:lnTo>
                  <a:pt x="222494" y="248076"/>
                </a:lnTo>
                <a:lnTo>
                  <a:pt x="186151" y="268240"/>
                </a:lnTo>
                <a:lnTo>
                  <a:pt x="144126" y="276710"/>
                </a:lnTo>
                <a:lnTo>
                  <a:pt x="128671" y="275999"/>
                </a:lnTo>
                <a:lnTo>
                  <a:pt x="85925" y="265599"/>
                </a:lnTo>
                <a:lnTo>
                  <a:pt x="49935" y="244334"/>
                </a:lnTo>
                <a:lnTo>
                  <a:pt x="22413" y="214170"/>
                </a:lnTo>
                <a:lnTo>
                  <a:pt x="5066" y="177077"/>
                </a:lnTo>
                <a:lnTo>
                  <a:pt x="0" y="149470"/>
                </a:lnTo>
                <a:lnTo>
                  <a:pt x="632" y="133434"/>
                </a:lnTo>
                <a:lnTo>
                  <a:pt x="10543" y="89416"/>
                </a:lnTo>
                <a:lnTo>
                  <a:pt x="31014" y="52641"/>
                </a:lnTo>
                <a:lnTo>
                  <a:pt x="60175" y="24531"/>
                </a:lnTo>
                <a:lnTo>
                  <a:pt x="96151" y="6509"/>
                </a:lnTo>
                <a:lnTo>
                  <a:pt x="137069" y="0"/>
                </a:lnTo>
                <a:lnTo>
                  <a:pt x="151872" y="763"/>
                </a:lnTo>
                <a:lnTo>
                  <a:pt x="193209" y="11610"/>
                </a:lnTo>
                <a:lnTo>
                  <a:pt x="228349" y="33674"/>
                </a:lnTo>
                <a:lnTo>
                  <a:pt x="255254" y="64876"/>
                </a:lnTo>
                <a:lnTo>
                  <a:pt x="271885" y="103140"/>
                </a:lnTo>
                <a:lnTo>
                  <a:pt x="276425" y="1384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957730" y="2508096"/>
            <a:ext cx="50768" cy="26464"/>
          </a:xfrm>
          <a:custGeom>
            <a:avLst/>
            <a:gdLst/>
            <a:ahLst/>
            <a:cxnLst/>
            <a:rect l="l" t="t" r="r" b="b"/>
            <a:pathLst>
              <a:path w="111125" h="59689">
                <a:moveTo>
                  <a:pt x="111086" y="59372"/>
                </a:moveTo>
                <a:lnTo>
                  <a:pt x="0" y="59372"/>
                </a:lnTo>
                <a:lnTo>
                  <a:pt x="0" y="0"/>
                </a:lnTo>
                <a:lnTo>
                  <a:pt x="111086" y="0"/>
                </a:lnTo>
                <a:lnTo>
                  <a:pt x="111086" y="59372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957730" y="2508096"/>
            <a:ext cx="50768" cy="26464"/>
          </a:xfrm>
          <a:custGeom>
            <a:avLst/>
            <a:gdLst/>
            <a:ahLst/>
            <a:cxnLst/>
            <a:rect l="l" t="t" r="r" b="b"/>
            <a:pathLst>
              <a:path w="111125" h="59689">
                <a:moveTo>
                  <a:pt x="111086" y="59372"/>
                </a:moveTo>
                <a:lnTo>
                  <a:pt x="0" y="59372"/>
                </a:lnTo>
                <a:lnTo>
                  <a:pt x="0" y="0"/>
                </a:lnTo>
                <a:lnTo>
                  <a:pt x="111086" y="0"/>
                </a:lnTo>
                <a:lnTo>
                  <a:pt x="111086" y="5937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451978" y="2345188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451978" y="2345188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474236" y="2370374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5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474236" y="2370374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5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973018" y="3510373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C7E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973018" y="3510373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995275" y="3535558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995275" y="3535558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758343" y="3290781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C7E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758343" y="3290781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780594" y="3315967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5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780594" y="3315967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5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752541" y="3043038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C7E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752541" y="3043038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774792" y="3068223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5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774792" y="3068223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5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706125" y="2896644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C7E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706125" y="2896644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728376" y="2921829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5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728376" y="2921829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5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226422" y="2592572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C7E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226422" y="2592572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248679" y="2617757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248679" y="2617757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844744" y="3707019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C7E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844744" y="3707019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867002" y="3732204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867002" y="3732204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367556" y="3577939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C7E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367556" y="3577939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389813" y="3603124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389813" y="3603124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589734" y="3639875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C7E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589734" y="3639875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611991" y="3665060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611991" y="3665060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256408" y="4994296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4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C7E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256408" y="4994296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4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278665" y="5019481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278665" y="5019481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244734" y="4816236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4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C7E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244734" y="4816236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4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266991" y="4841421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266991" y="4841421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635425" y="5358102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4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C7E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635425" y="5358102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4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657682" y="5383288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5"/>
                </a:moveTo>
                <a:lnTo>
                  <a:pt x="0" y="78105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5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657682" y="5383288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5"/>
                </a:moveTo>
                <a:lnTo>
                  <a:pt x="0" y="78105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395587" y="5593251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4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C7E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395587" y="5593251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4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417844" y="5618436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417844" y="5618436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204120" y="5700231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4" h="220344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C7E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204120" y="5700231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4" h="220344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226377" y="5725416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226377" y="5725416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977841" y="5598882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4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C7E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977841" y="5598882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4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000098" y="5624066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000098" y="5624066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059069" y="5176591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4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C7E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059069" y="5176591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4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081326" y="5201776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081326" y="5201776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933475" y="5610143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4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C7E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933475" y="5610143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4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955732" y="5635328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955732" y="5635328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541505" y="3444681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solidFill>
            <a:srgbClr val="C7E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541505" y="3444681"/>
            <a:ext cx="158686" cy="97690"/>
          </a:xfrm>
          <a:custGeom>
            <a:avLst/>
            <a:gdLst/>
            <a:ahLst/>
            <a:cxnLst/>
            <a:rect l="l" t="t" r="r" b="b"/>
            <a:pathLst>
              <a:path w="347345" h="220345">
                <a:moveTo>
                  <a:pt x="347129" y="220129"/>
                </a:moveTo>
                <a:lnTo>
                  <a:pt x="0" y="220129"/>
                </a:lnTo>
                <a:lnTo>
                  <a:pt x="0" y="0"/>
                </a:lnTo>
                <a:lnTo>
                  <a:pt x="347129" y="0"/>
                </a:lnTo>
                <a:lnTo>
                  <a:pt x="347129" y="2201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563762" y="3469866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563762" y="3469866"/>
            <a:ext cx="67013" cy="34628"/>
          </a:xfrm>
          <a:custGeom>
            <a:avLst/>
            <a:gdLst/>
            <a:ahLst/>
            <a:cxnLst/>
            <a:rect l="l" t="t" r="r" b="b"/>
            <a:pathLst>
              <a:path w="146684" h="78104">
                <a:moveTo>
                  <a:pt x="146164" y="78104"/>
                </a:moveTo>
                <a:lnTo>
                  <a:pt x="0" y="78104"/>
                </a:lnTo>
                <a:lnTo>
                  <a:pt x="0" y="0"/>
                </a:lnTo>
                <a:lnTo>
                  <a:pt x="146164" y="0"/>
                </a:lnTo>
                <a:lnTo>
                  <a:pt x="146164" y="7810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 txBox="1"/>
          <p:nvPr/>
        </p:nvSpPr>
        <p:spPr>
          <a:xfrm>
            <a:off x="406206" y="3768882"/>
            <a:ext cx="483889" cy="230832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9204" marR="25769" indent="-286" algn="ctr"/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villion</a:t>
            </a:r>
            <a:r>
              <a:rPr sz="500" b="1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(a</a:t>
            </a:r>
            <a:r>
              <a:rPr sz="50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via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5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27" dirty="0">
                <a:solidFill>
                  <a:srgbClr val="FFFFFF"/>
                </a:solidFill>
                <a:latin typeface="Calibri"/>
                <a:cs typeface="Calibri"/>
              </a:rPr>
              <a:t>ange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Road)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5248758" y="4542970"/>
            <a:ext cx="359436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ld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Lib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5131975" y="4964056"/>
            <a:ext cx="306057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5354362" y="5346444"/>
            <a:ext cx="426739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500" b="1" spc="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-16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6444447" y="4843593"/>
            <a:ext cx="228310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32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hap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3644684" y="3576610"/>
            <a:ext cx="513480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23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isher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25" dirty="0">
                <a:solidFill>
                  <a:srgbClr val="FFFFFF"/>
                </a:solidFill>
                <a:latin typeface="Calibri"/>
                <a:cs typeface="Calibri"/>
              </a:rPr>
              <a:t>Building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188695" y="225263"/>
            <a:ext cx="1656974" cy="1430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792620" y="1957548"/>
            <a:ext cx="200750" cy="194817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219544" y="0"/>
                </a:moveTo>
                <a:lnTo>
                  <a:pt x="166787" y="6380"/>
                </a:lnTo>
                <a:lnTo>
                  <a:pt x="118653" y="24506"/>
                </a:lnTo>
                <a:lnTo>
                  <a:pt x="76669" y="52852"/>
                </a:lnTo>
                <a:lnTo>
                  <a:pt x="42360" y="89891"/>
                </a:lnTo>
                <a:lnTo>
                  <a:pt x="17253" y="134100"/>
                </a:lnTo>
                <a:lnTo>
                  <a:pt x="2873" y="183953"/>
                </a:lnTo>
                <a:lnTo>
                  <a:pt x="0" y="219570"/>
                </a:lnTo>
                <a:lnTo>
                  <a:pt x="727" y="237575"/>
                </a:lnTo>
                <a:lnTo>
                  <a:pt x="11192" y="288961"/>
                </a:lnTo>
                <a:lnTo>
                  <a:pt x="32893" y="335215"/>
                </a:lnTo>
                <a:lnTo>
                  <a:pt x="64304" y="374810"/>
                </a:lnTo>
                <a:lnTo>
                  <a:pt x="103899" y="406221"/>
                </a:lnTo>
                <a:lnTo>
                  <a:pt x="150153" y="427922"/>
                </a:lnTo>
                <a:lnTo>
                  <a:pt x="201539" y="438387"/>
                </a:lnTo>
                <a:lnTo>
                  <a:pt x="219544" y="439115"/>
                </a:lnTo>
                <a:lnTo>
                  <a:pt x="237554" y="438387"/>
                </a:lnTo>
                <a:lnTo>
                  <a:pt x="288948" y="427922"/>
                </a:lnTo>
                <a:lnTo>
                  <a:pt x="335208" y="406221"/>
                </a:lnTo>
                <a:lnTo>
                  <a:pt x="374807" y="374810"/>
                </a:lnTo>
                <a:lnTo>
                  <a:pt x="406220" y="335215"/>
                </a:lnTo>
                <a:lnTo>
                  <a:pt x="427922" y="288961"/>
                </a:lnTo>
                <a:lnTo>
                  <a:pt x="438387" y="237575"/>
                </a:lnTo>
                <a:lnTo>
                  <a:pt x="439115" y="219570"/>
                </a:lnTo>
                <a:lnTo>
                  <a:pt x="438387" y="201561"/>
                </a:lnTo>
                <a:lnTo>
                  <a:pt x="427922" y="150166"/>
                </a:lnTo>
                <a:lnTo>
                  <a:pt x="406220" y="103906"/>
                </a:lnTo>
                <a:lnTo>
                  <a:pt x="374807" y="64308"/>
                </a:lnTo>
                <a:lnTo>
                  <a:pt x="335208" y="32895"/>
                </a:lnTo>
                <a:lnTo>
                  <a:pt x="288948" y="11193"/>
                </a:lnTo>
                <a:lnTo>
                  <a:pt x="237554" y="727"/>
                </a:lnTo>
                <a:lnTo>
                  <a:pt x="219544" y="0"/>
                </a:lnTo>
                <a:close/>
              </a:path>
            </a:pathLst>
          </a:custGeom>
          <a:solidFill>
            <a:srgbClr val="CFC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792620" y="1957548"/>
            <a:ext cx="200750" cy="194817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439115" y="219570"/>
                </a:moveTo>
                <a:lnTo>
                  <a:pt x="432734" y="272328"/>
                </a:lnTo>
                <a:lnTo>
                  <a:pt x="414608" y="320461"/>
                </a:lnTo>
                <a:lnTo>
                  <a:pt x="386263" y="362445"/>
                </a:lnTo>
                <a:lnTo>
                  <a:pt x="349223" y="396754"/>
                </a:lnTo>
                <a:lnTo>
                  <a:pt x="305014" y="421861"/>
                </a:lnTo>
                <a:lnTo>
                  <a:pt x="255162" y="436241"/>
                </a:lnTo>
                <a:lnTo>
                  <a:pt x="219544" y="439115"/>
                </a:lnTo>
                <a:lnTo>
                  <a:pt x="201539" y="438387"/>
                </a:lnTo>
                <a:lnTo>
                  <a:pt x="150153" y="427922"/>
                </a:lnTo>
                <a:lnTo>
                  <a:pt x="103899" y="406221"/>
                </a:lnTo>
                <a:lnTo>
                  <a:pt x="64304" y="374810"/>
                </a:lnTo>
                <a:lnTo>
                  <a:pt x="32893" y="335215"/>
                </a:lnTo>
                <a:lnTo>
                  <a:pt x="11192" y="288961"/>
                </a:lnTo>
                <a:lnTo>
                  <a:pt x="727" y="237575"/>
                </a:lnTo>
                <a:lnTo>
                  <a:pt x="0" y="219570"/>
                </a:lnTo>
                <a:lnTo>
                  <a:pt x="727" y="201561"/>
                </a:lnTo>
                <a:lnTo>
                  <a:pt x="11192" y="150166"/>
                </a:lnTo>
                <a:lnTo>
                  <a:pt x="32893" y="103906"/>
                </a:lnTo>
                <a:lnTo>
                  <a:pt x="64304" y="64308"/>
                </a:lnTo>
                <a:lnTo>
                  <a:pt x="103899" y="32895"/>
                </a:lnTo>
                <a:lnTo>
                  <a:pt x="150153" y="11193"/>
                </a:lnTo>
                <a:lnTo>
                  <a:pt x="201539" y="727"/>
                </a:lnTo>
                <a:lnTo>
                  <a:pt x="219544" y="0"/>
                </a:lnTo>
                <a:lnTo>
                  <a:pt x="237554" y="727"/>
                </a:lnTo>
                <a:lnTo>
                  <a:pt x="288948" y="11193"/>
                </a:lnTo>
                <a:lnTo>
                  <a:pt x="335208" y="32895"/>
                </a:lnTo>
                <a:lnTo>
                  <a:pt x="374807" y="64308"/>
                </a:lnTo>
                <a:lnTo>
                  <a:pt x="406220" y="103906"/>
                </a:lnTo>
                <a:lnTo>
                  <a:pt x="427922" y="150166"/>
                </a:lnTo>
                <a:lnTo>
                  <a:pt x="438387" y="201561"/>
                </a:lnTo>
                <a:lnTo>
                  <a:pt x="439115" y="21957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852680" y="2018769"/>
            <a:ext cx="80648" cy="41948"/>
          </a:xfrm>
          <a:custGeom>
            <a:avLst/>
            <a:gdLst/>
            <a:ahLst/>
            <a:cxnLst/>
            <a:rect l="l" t="t" r="r" b="b"/>
            <a:pathLst>
              <a:path w="176530" h="94614">
                <a:moveTo>
                  <a:pt x="176187" y="94170"/>
                </a:moveTo>
                <a:lnTo>
                  <a:pt x="0" y="94170"/>
                </a:lnTo>
                <a:lnTo>
                  <a:pt x="0" y="0"/>
                </a:lnTo>
                <a:lnTo>
                  <a:pt x="176187" y="0"/>
                </a:lnTo>
                <a:lnTo>
                  <a:pt x="176187" y="94170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852680" y="2018769"/>
            <a:ext cx="80648" cy="41948"/>
          </a:xfrm>
          <a:custGeom>
            <a:avLst/>
            <a:gdLst/>
            <a:ahLst/>
            <a:cxnLst/>
            <a:rect l="l" t="t" r="r" b="b"/>
            <a:pathLst>
              <a:path w="176530" h="94614">
                <a:moveTo>
                  <a:pt x="176187" y="94170"/>
                </a:moveTo>
                <a:lnTo>
                  <a:pt x="0" y="94170"/>
                </a:lnTo>
                <a:lnTo>
                  <a:pt x="0" y="0"/>
                </a:lnTo>
                <a:lnTo>
                  <a:pt x="176187" y="0"/>
                </a:lnTo>
                <a:lnTo>
                  <a:pt x="176187" y="9417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792620" y="2217244"/>
            <a:ext cx="200750" cy="194817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219544" y="0"/>
                </a:moveTo>
                <a:lnTo>
                  <a:pt x="166787" y="6380"/>
                </a:lnTo>
                <a:lnTo>
                  <a:pt x="118653" y="24506"/>
                </a:lnTo>
                <a:lnTo>
                  <a:pt x="76669" y="52852"/>
                </a:lnTo>
                <a:lnTo>
                  <a:pt x="42360" y="89891"/>
                </a:lnTo>
                <a:lnTo>
                  <a:pt x="17253" y="134100"/>
                </a:lnTo>
                <a:lnTo>
                  <a:pt x="2873" y="183953"/>
                </a:lnTo>
                <a:lnTo>
                  <a:pt x="0" y="219570"/>
                </a:lnTo>
                <a:lnTo>
                  <a:pt x="727" y="237575"/>
                </a:lnTo>
                <a:lnTo>
                  <a:pt x="11192" y="288961"/>
                </a:lnTo>
                <a:lnTo>
                  <a:pt x="32893" y="335215"/>
                </a:lnTo>
                <a:lnTo>
                  <a:pt x="64304" y="374810"/>
                </a:lnTo>
                <a:lnTo>
                  <a:pt x="103899" y="406221"/>
                </a:lnTo>
                <a:lnTo>
                  <a:pt x="150153" y="427922"/>
                </a:lnTo>
                <a:lnTo>
                  <a:pt x="201539" y="438387"/>
                </a:lnTo>
                <a:lnTo>
                  <a:pt x="219544" y="439115"/>
                </a:lnTo>
                <a:lnTo>
                  <a:pt x="237554" y="438387"/>
                </a:lnTo>
                <a:lnTo>
                  <a:pt x="288948" y="427922"/>
                </a:lnTo>
                <a:lnTo>
                  <a:pt x="335208" y="406221"/>
                </a:lnTo>
                <a:lnTo>
                  <a:pt x="374807" y="374810"/>
                </a:lnTo>
                <a:lnTo>
                  <a:pt x="406220" y="335215"/>
                </a:lnTo>
                <a:lnTo>
                  <a:pt x="427922" y="288961"/>
                </a:lnTo>
                <a:lnTo>
                  <a:pt x="438387" y="237575"/>
                </a:lnTo>
                <a:lnTo>
                  <a:pt x="439115" y="219570"/>
                </a:lnTo>
                <a:lnTo>
                  <a:pt x="438387" y="201561"/>
                </a:lnTo>
                <a:lnTo>
                  <a:pt x="427922" y="150166"/>
                </a:lnTo>
                <a:lnTo>
                  <a:pt x="406220" y="103906"/>
                </a:lnTo>
                <a:lnTo>
                  <a:pt x="374807" y="64308"/>
                </a:lnTo>
                <a:lnTo>
                  <a:pt x="335208" y="32895"/>
                </a:lnTo>
                <a:lnTo>
                  <a:pt x="288948" y="11193"/>
                </a:lnTo>
                <a:lnTo>
                  <a:pt x="237554" y="727"/>
                </a:lnTo>
                <a:lnTo>
                  <a:pt x="219544" y="0"/>
                </a:lnTo>
                <a:close/>
              </a:path>
            </a:pathLst>
          </a:custGeom>
          <a:solidFill>
            <a:srgbClr val="FDE3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792620" y="2217244"/>
            <a:ext cx="200750" cy="194817"/>
          </a:xfrm>
          <a:custGeom>
            <a:avLst/>
            <a:gdLst/>
            <a:ahLst/>
            <a:cxnLst/>
            <a:rect l="l" t="t" r="r" b="b"/>
            <a:pathLst>
              <a:path w="439419" h="439420">
                <a:moveTo>
                  <a:pt x="439115" y="219570"/>
                </a:moveTo>
                <a:lnTo>
                  <a:pt x="432734" y="272328"/>
                </a:lnTo>
                <a:lnTo>
                  <a:pt x="414608" y="320461"/>
                </a:lnTo>
                <a:lnTo>
                  <a:pt x="386263" y="362445"/>
                </a:lnTo>
                <a:lnTo>
                  <a:pt x="349223" y="396754"/>
                </a:lnTo>
                <a:lnTo>
                  <a:pt x="305014" y="421861"/>
                </a:lnTo>
                <a:lnTo>
                  <a:pt x="255162" y="436241"/>
                </a:lnTo>
                <a:lnTo>
                  <a:pt x="219544" y="439115"/>
                </a:lnTo>
                <a:lnTo>
                  <a:pt x="201539" y="438387"/>
                </a:lnTo>
                <a:lnTo>
                  <a:pt x="150153" y="427922"/>
                </a:lnTo>
                <a:lnTo>
                  <a:pt x="103899" y="406221"/>
                </a:lnTo>
                <a:lnTo>
                  <a:pt x="64304" y="374810"/>
                </a:lnTo>
                <a:lnTo>
                  <a:pt x="32893" y="335215"/>
                </a:lnTo>
                <a:lnTo>
                  <a:pt x="11192" y="288961"/>
                </a:lnTo>
                <a:lnTo>
                  <a:pt x="727" y="237575"/>
                </a:lnTo>
                <a:lnTo>
                  <a:pt x="0" y="219570"/>
                </a:lnTo>
                <a:lnTo>
                  <a:pt x="727" y="201561"/>
                </a:lnTo>
                <a:lnTo>
                  <a:pt x="11192" y="150166"/>
                </a:lnTo>
                <a:lnTo>
                  <a:pt x="32893" y="103906"/>
                </a:lnTo>
                <a:lnTo>
                  <a:pt x="64304" y="64308"/>
                </a:lnTo>
                <a:lnTo>
                  <a:pt x="103899" y="32895"/>
                </a:lnTo>
                <a:lnTo>
                  <a:pt x="150153" y="11193"/>
                </a:lnTo>
                <a:lnTo>
                  <a:pt x="201539" y="727"/>
                </a:lnTo>
                <a:lnTo>
                  <a:pt x="219544" y="0"/>
                </a:lnTo>
                <a:lnTo>
                  <a:pt x="237554" y="727"/>
                </a:lnTo>
                <a:lnTo>
                  <a:pt x="288948" y="11193"/>
                </a:lnTo>
                <a:lnTo>
                  <a:pt x="335208" y="32895"/>
                </a:lnTo>
                <a:lnTo>
                  <a:pt x="374807" y="64308"/>
                </a:lnTo>
                <a:lnTo>
                  <a:pt x="406220" y="103906"/>
                </a:lnTo>
                <a:lnTo>
                  <a:pt x="427922" y="150166"/>
                </a:lnTo>
                <a:lnTo>
                  <a:pt x="438387" y="201561"/>
                </a:lnTo>
                <a:lnTo>
                  <a:pt x="439115" y="21957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852680" y="2278466"/>
            <a:ext cx="80648" cy="41948"/>
          </a:xfrm>
          <a:custGeom>
            <a:avLst/>
            <a:gdLst/>
            <a:ahLst/>
            <a:cxnLst/>
            <a:rect l="l" t="t" r="r" b="b"/>
            <a:pathLst>
              <a:path w="176530" h="94614">
                <a:moveTo>
                  <a:pt x="176187" y="94170"/>
                </a:moveTo>
                <a:lnTo>
                  <a:pt x="0" y="94170"/>
                </a:lnTo>
                <a:lnTo>
                  <a:pt x="0" y="0"/>
                </a:lnTo>
                <a:lnTo>
                  <a:pt x="176187" y="0"/>
                </a:lnTo>
                <a:lnTo>
                  <a:pt x="176187" y="94170"/>
                </a:lnTo>
                <a:close/>
              </a:path>
            </a:pathLst>
          </a:custGeom>
          <a:solidFill>
            <a:srgbClr val="487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852680" y="2278466"/>
            <a:ext cx="80648" cy="41948"/>
          </a:xfrm>
          <a:custGeom>
            <a:avLst/>
            <a:gdLst/>
            <a:ahLst/>
            <a:cxnLst/>
            <a:rect l="l" t="t" r="r" b="b"/>
            <a:pathLst>
              <a:path w="176530" h="94614">
                <a:moveTo>
                  <a:pt x="176187" y="94170"/>
                </a:moveTo>
                <a:lnTo>
                  <a:pt x="0" y="94170"/>
                </a:lnTo>
                <a:lnTo>
                  <a:pt x="0" y="0"/>
                </a:lnTo>
                <a:lnTo>
                  <a:pt x="176187" y="0"/>
                </a:lnTo>
                <a:lnTo>
                  <a:pt x="176187" y="9417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807244" y="1268516"/>
            <a:ext cx="172610" cy="178207"/>
          </a:xfrm>
          <a:custGeom>
            <a:avLst/>
            <a:gdLst/>
            <a:ahLst/>
            <a:cxnLst/>
            <a:rect l="l" t="t" r="r" b="b"/>
            <a:pathLst>
              <a:path w="377825" h="401954">
                <a:moveTo>
                  <a:pt x="377799" y="401408"/>
                </a:moveTo>
                <a:lnTo>
                  <a:pt x="0" y="401408"/>
                </a:lnTo>
                <a:lnTo>
                  <a:pt x="0" y="0"/>
                </a:lnTo>
                <a:lnTo>
                  <a:pt x="377799" y="0"/>
                </a:lnTo>
                <a:lnTo>
                  <a:pt x="377799" y="401408"/>
                </a:lnTo>
                <a:close/>
              </a:path>
            </a:pathLst>
          </a:custGeom>
          <a:solidFill>
            <a:srgbClr val="FDE3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807244" y="1268516"/>
            <a:ext cx="172610" cy="178207"/>
          </a:xfrm>
          <a:custGeom>
            <a:avLst/>
            <a:gdLst/>
            <a:ahLst/>
            <a:cxnLst/>
            <a:rect l="l" t="t" r="r" b="b"/>
            <a:pathLst>
              <a:path w="377825" h="401954">
                <a:moveTo>
                  <a:pt x="377799" y="401408"/>
                </a:moveTo>
                <a:lnTo>
                  <a:pt x="0" y="401408"/>
                </a:lnTo>
                <a:lnTo>
                  <a:pt x="0" y="0"/>
                </a:lnTo>
                <a:lnTo>
                  <a:pt x="377799" y="0"/>
                </a:lnTo>
                <a:lnTo>
                  <a:pt x="377799" y="40140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774851" y="1526175"/>
            <a:ext cx="237593" cy="146113"/>
          </a:xfrm>
          <a:custGeom>
            <a:avLst/>
            <a:gdLst/>
            <a:ahLst/>
            <a:cxnLst/>
            <a:rect l="l" t="t" r="r" b="b"/>
            <a:pathLst>
              <a:path w="520065" h="329564">
                <a:moveTo>
                  <a:pt x="519607" y="329501"/>
                </a:moveTo>
                <a:lnTo>
                  <a:pt x="0" y="329501"/>
                </a:lnTo>
                <a:lnTo>
                  <a:pt x="0" y="0"/>
                </a:lnTo>
                <a:lnTo>
                  <a:pt x="519607" y="0"/>
                </a:lnTo>
                <a:lnTo>
                  <a:pt x="519607" y="329501"/>
                </a:lnTo>
                <a:close/>
              </a:path>
            </a:pathLst>
          </a:custGeom>
          <a:solidFill>
            <a:srgbClr val="C7E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774851" y="1526175"/>
            <a:ext cx="237593" cy="146113"/>
          </a:xfrm>
          <a:custGeom>
            <a:avLst/>
            <a:gdLst/>
            <a:ahLst/>
            <a:cxnLst/>
            <a:rect l="l" t="t" r="r" b="b"/>
            <a:pathLst>
              <a:path w="520065" h="329564">
                <a:moveTo>
                  <a:pt x="519607" y="329501"/>
                </a:moveTo>
                <a:lnTo>
                  <a:pt x="0" y="329501"/>
                </a:lnTo>
                <a:lnTo>
                  <a:pt x="0" y="0"/>
                </a:lnTo>
                <a:lnTo>
                  <a:pt x="519607" y="0"/>
                </a:lnTo>
                <a:lnTo>
                  <a:pt x="519607" y="32950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808166" y="1563871"/>
            <a:ext cx="100085" cy="52083"/>
          </a:xfrm>
          <a:custGeom>
            <a:avLst/>
            <a:gdLst/>
            <a:ahLst/>
            <a:cxnLst/>
            <a:rect l="l" t="t" r="r" b="b"/>
            <a:pathLst>
              <a:path w="219075" h="117475">
                <a:moveTo>
                  <a:pt x="218782" y="116928"/>
                </a:moveTo>
                <a:lnTo>
                  <a:pt x="0" y="116928"/>
                </a:lnTo>
                <a:lnTo>
                  <a:pt x="0" y="0"/>
                </a:lnTo>
                <a:lnTo>
                  <a:pt x="218782" y="0"/>
                </a:lnTo>
                <a:lnTo>
                  <a:pt x="218782" y="116928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808166" y="1563871"/>
            <a:ext cx="100085" cy="52083"/>
          </a:xfrm>
          <a:custGeom>
            <a:avLst/>
            <a:gdLst/>
            <a:ahLst/>
            <a:cxnLst/>
            <a:rect l="l" t="t" r="r" b="b"/>
            <a:pathLst>
              <a:path w="219075" h="117475">
                <a:moveTo>
                  <a:pt x="218782" y="116928"/>
                </a:moveTo>
                <a:lnTo>
                  <a:pt x="0" y="116928"/>
                </a:lnTo>
                <a:lnTo>
                  <a:pt x="0" y="0"/>
                </a:lnTo>
                <a:lnTo>
                  <a:pt x="218782" y="0"/>
                </a:lnTo>
                <a:lnTo>
                  <a:pt x="218782" y="11692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774851" y="1736453"/>
            <a:ext cx="237593" cy="146113"/>
          </a:xfrm>
          <a:custGeom>
            <a:avLst/>
            <a:gdLst/>
            <a:ahLst/>
            <a:cxnLst/>
            <a:rect l="l" t="t" r="r" b="b"/>
            <a:pathLst>
              <a:path w="520065" h="329564">
                <a:moveTo>
                  <a:pt x="519607" y="329501"/>
                </a:moveTo>
                <a:lnTo>
                  <a:pt x="0" y="329501"/>
                </a:lnTo>
                <a:lnTo>
                  <a:pt x="0" y="0"/>
                </a:lnTo>
                <a:lnTo>
                  <a:pt x="519607" y="0"/>
                </a:lnTo>
                <a:lnTo>
                  <a:pt x="519607" y="329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774851" y="1736453"/>
            <a:ext cx="237593" cy="146113"/>
          </a:xfrm>
          <a:custGeom>
            <a:avLst/>
            <a:gdLst/>
            <a:ahLst/>
            <a:cxnLst/>
            <a:rect l="l" t="t" r="r" b="b"/>
            <a:pathLst>
              <a:path w="520065" h="329564">
                <a:moveTo>
                  <a:pt x="519607" y="329501"/>
                </a:moveTo>
                <a:lnTo>
                  <a:pt x="0" y="329501"/>
                </a:lnTo>
                <a:lnTo>
                  <a:pt x="0" y="0"/>
                </a:lnTo>
                <a:lnTo>
                  <a:pt x="519607" y="0"/>
                </a:lnTo>
                <a:lnTo>
                  <a:pt x="519607" y="32950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808166" y="1774150"/>
            <a:ext cx="100085" cy="52083"/>
          </a:xfrm>
          <a:custGeom>
            <a:avLst/>
            <a:gdLst/>
            <a:ahLst/>
            <a:cxnLst/>
            <a:rect l="l" t="t" r="r" b="b"/>
            <a:pathLst>
              <a:path w="219075" h="117475">
                <a:moveTo>
                  <a:pt x="218782" y="116928"/>
                </a:moveTo>
                <a:lnTo>
                  <a:pt x="0" y="116928"/>
                </a:lnTo>
                <a:lnTo>
                  <a:pt x="0" y="0"/>
                </a:lnTo>
                <a:lnTo>
                  <a:pt x="218782" y="0"/>
                </a:lnTo>
                <a:lnTo>
                  <a:pt x="218782" y="116928"/>
                </a:lnTo>
                <a:close/>
              </a:path>
            </a:pathLst>
          </a:custGeom>
          <a:solidFill>
            <a:srgbClr val="489F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808166" y="1774150"/>
            <a:ext cx="100085" cy="52083"/>
          </a:xfrm>
          <a:custGeom>
            <a:avLst/>
            <a:gdLst/>
            <a:ahLst/>
            <a:cxnLst/>
            <a:rect l="l" t="t" r="r" b="b"/>
            <a:pathLst>
              <a:path w="219075" h="117475">
                <a:moveTo>
                  <a:pt x="218782" y="116928"/>
                </a:moveTo>
                <a:lnTo>
                  <a:pt x="0" y="116928"/>
                </a:lnTo>
                <a:lnTo>
                  <a:pt x="0" y="0"/>
                </a:lnTo>
                <a:lnTo>
                  <a:pt x="218782" y="0"/>
                </a:lnTo>
                <a:lnTo>
                  <a:pt x="218782" y="11692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 txBox="1"/>
          <p:nvPr/>
        </p:nvSpPr>
        <p:spPr>
          <a:xfrm>
            <a:off x="7127239" y="852889"/>
            <a:ext cx="1325184" cy="618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23" dirty="0">
                <a:latin typeface="Calibri"/>
                <a:cs typeface="Calibri"/>
              </a:rPr>
              <a:t>C</a:t>
            </a:r>
            <a:r>
              <a:rPr sz="600" spc="-14" dirty="0">
                <a:latin typeface="Calibri"/>
                <a:cs typeface="Calibri"/>
              </a:rPr>
              <a:t>r</a:t>
            </a:r>
            <a:r>
              <a:rPr sz="600" spc="11" dirty="0">
                <a:latin typeface="Calibri"/>
                <a:cs typeface="Calibri"/>
              </a:rPr>
              <a:t>ipps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11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4" dirty="0">
                <a:latin typeface="Calibri"/>
                <a:cs typeface="Calibri"/>
              </a:rPr>
              <a:t>r</a:t>
            </a:r>
            <a:r>
              <a:rPr sz="600" spc="-9" dirty="0">
                <a:latin typeface="Calibri"/>
                <a:cs typeface="Calibri"/>
              </a:rPr>
              <a:t>t</a:t>
            </a:r>
            <a:r>
              <a:rPr sz="600" spc="-7" dirty="0">
                <a:latin typeface="Calibri"/>
                <a:cs typeface="Calibri"/>
              </a:rPr>
              <a:t>ers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23" dirty="0">
                <a:latin typeface="Calibri"/>
                <a:cs typeface="Calibri"/>
              </a:rPr>
              <a:t>L</a:t>
            </a:r>
            <a:r>
              <a:rPr sz="600" spc="20" dirty="0">
                <a:latin typeface="Calibri"/>
                <a:cs typeface="Calibri"/>
              </a:rPr>
              <a:t>odge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23" dirty="0">
                <a:latin typeface="Calibri"/>
                <a:cs typeface="Calibri"/>
              </a:rPr>
              <a:t>C</a:t>
            </a:r>
            <a:r>
              <a:rPr sz="600" spc="-14" dirty="0">
                <a:latin typeface="Calibri"/>
                <a:cs typeface="Calibri"/>
              </a:rPr>
              <a:t>r</a:t>
            </a:r>
            <a:r>
              <a:rPr sz="600" spc="11" dirty="0">
                <a:latin typeface="Calibri"/>
                <a:cs typeface="Calibri"/>
              </a:rPr>
              <a:t>ipps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2" dirty="0">
                <a:latin typeface="Calibri"/>
                <a:cs typeface="Calibri"/>
              </a:rPr>
              <a:t>F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spc="-14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14" dirty="0">
                <a:latin typeface="Calibri"/>
                <a:cs typeface="Calibri"/>
              </a:rPr>
              <a:t>P</a:t>
            </a:r>
            <a:r>
              <a:rPr sz="600" spc="5" dirty="0">
                <a:latin typeface="Calibri"/>
                <a:cs typeface="Calibri"/>
              </a:rPr>
              <a:t>anel</a:t>
            </a:r>
            <a:endParaRPr sz="600" dirty="0">
              <a:latin typeface="Calibri"/>
              <a:cs typeface="Calibri"/>
            </a:endParaRPr>
          </a:p>
          <a:p>
            <a:pPr marR="465845">
              <a:lnSpc>
                <a:spcPts val="1970"/>
              </a:lnSpc>
              <a:spcBef>
                <a:spcPts val="56"/>
              </a:spcBef>
            </a:pPr>
            <a:r>
              <a:rPr sz="600" spc="-5" dirty="0">
                <a:latin typeface="Calibri"/>
                <a:cs typeface="Calibri"/>
              </a:rPr>
              <a:t>G</a:t>
            </a:r>
            <a:r>
              <a:rPr sz="600" spc="-9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at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1" dirty="0">
                <a:latin typeface="Calibri"/>
                <a:cs typeface="Calibri"/>
              </a:rPr>
              <a:t>G</a:t>
            </a:r>
            <a:r>
              <a:rPr sz="600" spc="-5" dirty="0">
                <a:latin typeface="Calibri"/>
                <a:cs typeface="Calibri"/>
              </a:rPr>
              <a:t>a</a:t>
            </a:r>
            <a:r>
              <a:rPr sz="600" spc="-9" dirty="0">
                <a:latin typeface="Calibri"/>
                <a:cs typeface="Calibri"/>
              </a:rPr>
              <a:t>t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11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4" dirty="0">
                <a:latin typeface="Calibri"/>
                <a:cs typeface="Calibri"/>
              </a:rPr>
              <a:t>r</a:t>
            </a:r>
            <a:r>
              <a:rPr sz="600" spc="-9" dirty="0">
                <a:latin typeface="Calibri"/>
                <a:cs typeface="Calibri"/>
              </a:rPr>
              <a:t>t</a:t>
            </a:r>
            <a:r>
              <a:rPr sz="600" spc="-7" dirty="0">
                <a:latin typeface="Calibri"/>
                <a:cs typeface="Calibri"/>
              </a:rPr>
              <a:t>ers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23" dirty="0">
                <a:latin typeface="Calibri"/>
                <a:cs typeface="Calibri"/>
              </a:rPr>
              <a:t>L</a:t>
            </a:r>
            <a:r>
              <a:rPr sz="600" spc="20" dirty="0">
                <a:latin typeface="Calibri"/>
                <a:cs typeface="Calibri"/>
              </a:rPr>
              <a:t>odge</a:t>
            </a:r>
            <a:r>
              <a:rPr sz="600" spc="9" dirty="0">
                <a:latin typeface="Calibri"/>
                <a:cs typeface="Calibri"/>
              </a:rPr>
              <a:t> </a:t>
            </a:r>
            <a:r>
              <a:rPr sz="600" spc="-2" dirty="0">
                <a:latin typeface="Calibri"/>
                <a:cs typeface="Calibri"/>
              </a:rPr>
              <a:t>F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spc="-14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8" dirty="0">
                <a:latin typeface="Calibri"/>
                <a:cs typeface="Calibri"/>
              </a:rPr>
              <a:t>H</a:t>
            </a:r>
            <a:r>
              <a:rPr sz="600" dirty="0">
                <a:latin typeface="Calibri"/>
                <a:cs typeface="Calibri"/>
              </a:rPr>
              <a:t>y</a:t>
            </a:r>
            <a:r>
              <a:rPr sz="600" spc="2" dirty="0">
                <a:latin typeface="Calibri"/>
                <a:cs typeface="Calibri"/>
              </a:rPr>
              <a:t>d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9" dirty="0">
                <a:latin typeface="Calibri"/>
                <a:cs typeface="Calibri"/>
              </a:rPr>
              <a:t>a</a:t>
            </a:r>
            <a:r>
              <a:rPr sz="600" spc="5" dirty="0">
                <a:latin typeface="Calibri"/>
                <a:cs typeface="Calibri"/>
              </a:rPr>
              <a:t>n</a:t>
            </a:r>
            <a:r>
              <a:rPr sz="600" dirty="0">
                <a:latin typeface="Calibri"/>
                <a:cs typeface="Calibri"/>
              </a:rPr>
              <a:t>ts</a:t>
            </a:r>
          </a:p>
        </p:txBody>
      </p:sp>
      <p:sp>
        <p:nvSpPr>
          <p:cNvPr id="404" name="object 404"/>
          <p:cNvSpPr txBox="1"/>
          <p:nvPr/>
        </p:nvSpPr>
        <p:spPr>
          <a:xfrm>
            <a:off x="7127239" y="1566451"/>
            <a:ext cx="67883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-2" dirty="0">
                <a:latin typeface="Calibri"/>
                <a:cs typeface="Calibri"/>
              </a:rPr>
              <a:t>F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spc="-14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2" dirty="0">
                <a:latin typeface="Calibri"/>
                <a:cs typeface="Calibri"/>
              </a:rPr>
              <a:t>R</a:t>
            </a:r>
            <a:r>
              <a:rPr sz="600" spc="5" dirty="0">
                <a:latin typeface="Calibri"/>
                <a:cs typeface="Calibri"/>
              </a:rPr>
              <a:t>epe</a:t>
            </a:r>
            <a:r>
              <a:rPr sz="600" dirty="0">
                <a:latin typeface="Calibri"/>
                <a:cs typeface="Calibri"/>
              </a:rPr>
              <a:t>a</a:t>
            </a:r>
            <a:r>
              <a:rPr sz="600" spc="-9" dirty="0">
                <a:latin typeface="Calibri"/>
                <a:cs typeface="Calibri"/>
              </a:rPr>
              <a:t>ter </a:t>
            </a:r>
            <a:r>
              <a:rPr sz="600" spc="-14" dirty="0">
                <a:latin typeface="Calibri"/>
                <a:cs typeface="Calibri"/>
              </a:rPr>
              <a:t>P</a:t>
            </a:r>
            <a:r>
              <a:rPr sz="600" spc="5" dirty="0">
                <a:latin typeface="Calibri"/>
                <a:cs typeface="Calibri"/>
              </a:rPr>
              <a:t>anels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7127239" y="1776747"/>
            <a:ext cx="65098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9" dirty="0">
                <a:latin typeface="Calibri"/>
                <a:cs typeface="Calibri"/>
              </a:rPr>
              <a:t>E</a:t>
            </a:r>
            <a:r>
              <a:rPr sz="600" spc="11" dirty="0">
                <a:latin typeface="Calibri"/>
                <a:cs typeface="Calibri"/>
              </a:rPr>
              <a:t>x</a:t>
            </a:r>
            <a:r>
              <a:rPr sz="600" spc="-9" dirty="0">
                <a:latin typeface="Calibri"/>
                <a:cs typeface="Calibri"/>
              </a:rPr>
              <a:t>t</a:t>
            </a:r>
            <a:r>
              <a:rPr sz="600" spc="-11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7" dirty="0">
                <a:latin typeface="Calibri"/>
                <a:cs typeface="Calibri"/>
              </a:rPr>
              <a:t>nal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2" dirty="0">
                <a:latin typeface="Calibri"/>
                <a:cs typeface="Calibri"/>
              </a:rPr>
              <a:t>F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spc="-14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14" dirty="0">
                <a:latin typeface="Calibri"/>
                <a:cs typeface="Calibri"/>
              </a:rPr>
              <a:t>P</a:t>
            </a:r>
            <a:r>
              <a:rPr sz="600" spc="5" dirty="0">
                <a:latin typeface="Calibri"/>
                <a:cs typeface="Calibri"/>
              </a:rPr>
              <a:t>anels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7127239" y="2009131"/>
            <a:ext cx="852028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11" dirty="0">
                <a:latin typeface="Calibri"/>
                <a:cs typeface="Calibri"/>
              </a:rPr>
              <a:t>G</a:t>
            </a:r>
            <a:r>
              <a:rPr sz="600" dirty="0">
                <a:latin typeface="Calibri"/>
                <a:cs typeface="Calibri"/>
              </a:rPr>
              <a:t>as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6" dirty="0">
                <a:latin typeface="Calibri"/>
                <a:cs typeface="Calibri"/>
              </a:rPr>
              <a:t>Supp</a:t>
            </a:r>
            <a:r>
              <a:rPr sz="600" spc="2" dirty="0">
                <a:latin typeface="Calibri"/>
                <a:cs typeface="Calibri"/>
              </a:rPr>
              <a:t>r</a:t>
            </a:r>
            <a:r>
              <a:rPr sz="600" spc="5" dirty="0">
                <a:latin typeface="Calibri"/>
                <a:cs typeface="Calibri"/>
              </a:rPr>
              <a:t>ession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4" dirty="0">
                <a:latin typeface="Calibri"/>
                <a:cs typeface="Calibri"/>
              </a:rPr>
              <a:t>S</a:t>
            </a:r>
            <a:r>
              <a:rPr sz="600" spc="2" dirty="0">
                <a:latin typeface="Calibri"/>
                <a:cs typeface="Calibri"/>
              </a:rPr>
              <a:t>y</a:t>
            </a:r>
            <a:r>
              <a:rPr sz="600" dirty="0">
                <a:latin typeface="Calibri"/>
                <a:cs typeface="Calibri"/>
              </a:rPr>
              <a:t>s</a:t>
            </a:r>
            <a:r>
              <a:rPr sz="600" spc="-5" dirty="0">
                <a:latin typeface="Calibri"/>
                <a:cs typeface="Calibri"/>
              </a:rPr>
              <a:t>t</a:t>
            </a:r>
            <a:r>
              <a:rPr sz="600" spc="7" dirty="0">
                <a:latin typeface="Calibri"/>
                <a:cs typeface="Calibri"/>
              </a:rPr>
              <a:t>ems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7127239" y="2223937"/>
            <a:ext cx="116736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23" dirty="0">
                <a:latin typeface="Calibri"/>
                <a:cs typeface="Calibri"/>
              </a:rPr>
              <a:t>S</a:t>
            </a:r>
            <a:r>
              <a:rPr sz="600" dirty="0">
                <a:latin typeface="Calibri"/>
                <a:cs typeface="Calibri"/>
              </a:rPr>
              <a:t>olar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7" dirty="0">
                <a:latin typeface="Calibri"/>
                <a:cs typeface="Calibri"/>
              </a:rPr>
              <a:t>panels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7" dirty="0">
                <a:latin typeface="Calibri"/>
                <a:cs typeface="Calibri"/>
              </a:rPr>
              <a:t>shut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5" dirty="0">
                <a:latin typeface="Calibri"/>
                <a:cs typeface="Calibri"/>
              </a:rPr>
              <a:t>off</a:t>
            </a:r>
            <a:endParaRPr sz="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600" spc="-5" dirty="0">
                <a:latin typeface="Calibri"/>
                <a:cs typeface="Calibri"/>
              </a:rPr>
              <a:t>(1st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floor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2" dirty="0">
                <a:latin typeface="Calibri"/>
                <a:cs typeface="Calibri"/>
              </a:rPr>
              <a:t>e</a:t>
            </a:r>
            <a:r>
              <a:rPr sz="600" spc="23" dirty="0">
                <a:latin typeface="Calibri"/>
                <a:cs typeface="Calibri"/>
              </a:rPr>
              <a:t>x</a:t>
            </a:r>
            <a:r>
              <a:rPr sz="600" spc="-9" dirty="0">
                <a:latin typeface="Calibri"/>
                <a:cs typeface="Calibri"/>
              </a:rPr>
              <a:t>t</a:t>
            </a:r>
            <a:r>
              <a:rPr sz="600" spc="-11" dirty="0">
                <a:latin typeface="Calibri"/>
                <a:cs typeface="Calibri"/>
              </a:rPr>
              <a:t>e</a:t>
            </a:r>
            <a:r>
              <a:rPr sz="600" spc="-5" dirty="0">
                <a:latin typeface="Calibri"/>
                <a:cs typeface="Calibri"/>
              </a:rPr>
              <a:t>r</a:t>
            </a:r>
            <a:r>
              <a:rPr sz="600" spc="7" dirty="0">
                <a:latin typeface="Calibri"/>
                <a:cs typeface="Calibri"/>
              </a:rPr>
              <a:t>nal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5" dirty="0">
                <a:latin typeface="Calibri"/>
                <a:cs typeface="Calibri"/>
              </a:rPr>
              <a:t>boiler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16" dirty="0">
                <a:latin typeface="Calibri"/>
                <a:cs typeface="Calibri"/>
              </a:rPr>
              <a:t>cupboad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14" dirty="0">
                <a:latin typeface="Calibri"/>
                <a:cs typeface="Calibri"/>
              </a:rPr>
              <a:t>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6773615" y="1027397"/>
            <a:ext cx="239914" cy="184119"/>
          </a:xfrm>
          <a:custGeom>
            <a:avLst/>
            <a:gdLst/>
            <a:ahLst/>
            <a:cxnLst/>
            <a:rect l="l" t="t" r="r" b="b"/>
            <a:pathLst>
              <a:path w="525144" h="415289">
                <a:moveTo>
                  <a:pt x="525017" y="207518"/>
                </a:moveTo>
                <a:lnTo>
                  <a:pt x="517390" y="257389"/>
                </a:lnTo>
                <a:lnTo>
                  <a:pt x="495722" y="302888"/>
                </a:lnTo>
                <a:lnTo>
                  <a:pt x="461837" y="342571"/>
                </a:lnTo>
                <a:lnTo>
                  <a:pt x="417555" y="374999"/>
                </a:lnTo>
                <a:lnTo>
                  <a:pt x="383159" y="391874"/>
                </a:lnTo>
                <a:lnTo>
                  <a:pt x="345493" y="404457"/>
                </a:lnTo>
                <a:lnTo>
                  <a:pt x="305096" y="412320"/>
                </a:lnTo>
                <a:lnTo>
                  <a:pt x="262508" y="415036"/>
                </a:lnTo>
                <a:lnTo>
                  <a:pt x="240982" y="414348"/>
                </a:lnTo>
                <a:lnTo>
                  <a:pt x="199432" y="409005"/>
                </a:lnTo>
                <a:lnTo>
                  <a:pt x="160337" y="398729"/>
                </a:lnTo>
                <a:lnTo>
                  <a:pt x="124240" y="383947"/>
                </a:lnTo>
                <a:lnTo>
                  <a:pt x="76895" y="354258"/>
                </a:lnTo>
                <a:lnTo>
                  <a:pt x="39335" y="316833"/>
                </a:lnTo>
                <a:lnTo>
                  <a:pt x="13384" y="273112"/>
                </a:lnTo>
                <a:lnTo>
                  <a:pt x="870" y="224538"/>
                </a:lnTo>
                <a:lnTo>
                  <a:pt x="0" y="207518"/>
                </a:lnTo>
                <a:lnTo>
                  <a:pt x="870" y="190500"/>
                </a:lnTo>
                <a:lnTo>
                  <a:pt x="13384" y="141932"/>
                </a:lnTo>
                <a:lnTo>
                  <a:pt x="39335" y="98213"/>
                </a:lnTo>
                <a:lnTo>
                  <a:pt x="76895" y="60786"/>
                </a:lnTo>
                <a:lnTo>
                  <a:pt x="124240" y="31095"/>
                </a:lnTo>
                <a:lnTo>
                  <a:pt x="160337" y="16310"/>
                </a:lnTo>
                <a:lnTo>
                  <a:pt x="199432" y="6031"/>
                </a:lnTo>
                <a:lnTo>
                  <a:pt x="240982" y="688"/>
                </a:lnTo>
                <a:lnTo>
                  <a:pt x="262508" y="0"/>
                </a:lnTo>
                <a:lnTo>
                  <a:pt x="284042" y="688"/>
                </a:lnTo>
                <a:lnTo>
                  <a:pt x="325602" y="6031"/>
                </a:lnTo>
                <a:lnTo>
                  <a:pt x="364701" y="16310"/>
                </a:lnTo>
                <a:lnTo>
                  <a:pt x="400800" y="31095"/>
                </a:lnTo>
                <a:lnTo>
                  <a:pt x="448141" y="60786"/>
                </a:lnTo>
                <a:lnTo>
                  <a:pt x="485695" y="98213"/>
                </a:lnTo>
                <a:lnTo>
                  <a:pt x="511637" y="141932"/>
                </a:lnTo>
                <a:lnTo>
                  <a:pt x="524147" y="190500"/>
                </a:lnTo>
                <a:lnTo>
                  <a:pt x="525017" y="20751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773615" y="807816"/>
            <a:ext cx="239914" cy="184119"/>
          </a:xfrm>
          <a:custGeom>
            <a:avLst/>
            <a:gdLst/>
            <a:ahLst/>
            <a:cxnLst/>
            <a:rect l="l" t="t" r="r" b="b"/>
            <a:pathLst>
              <a:path w="525144" h="415289">
                <a:moveTo>
                  <a:pt x="525017" y="207517"/>
                </a:moveTo>
                <a:lnTo>
                  <a:pt x="517390" y="257389"/>
                </a:lnTo>
                <a:lnTo>
                  <a:pt x="495722" y="302888"/>
                </a:lnTo>
                <a:lnTo>
                  <a:pt x="461837" y="342571"/>
                </a:lnTo>
                <a:lnTo>
                  <a:pt x="417555" y="374999"/>
                </a:lnTo>
                <a:lnTo>
                  <a:pt x="383159" y="391874"/>
                </a:lnTo>
                <a:lnTo>
                  <a:pt x="345493" y="404457"/>
                </a:lnTo>
                <a:lnTo>
                  <a:pt x="305096" y="412320"/>
                </a:lnTo>
                <a:lnTo>
                  <a:pt x="262508" y="415035"/>
                </a:lnTo>
                <a:lnTo>
                  <a:pt x="240982" y="414348"/>
                </a:lnTo>
                <a:lnTo>
                  <a:pt x="199432" y="409005"/>
                </a:lnTo>
                <a:lnTo>
                  <a:pt x="160337" y="398729"/>
                </a:lnTo>
                <a:lnTo>
                  <a:pt x="124240" y="383947"/>
                </a:lnTo>
                <a:lnTo>
                  <a:pt x="76895" y="354258"/>
                </a:lnTo>
                <a:lnTo>
                  <a:pt x="39335" y="316833"/>
                </a:lnTo>
                <a:lnTo>
                  <a:pt x="13384" y="273112"/>
                </a:lnTo>
                <a:lnTo>
                  <a:pt x="870" y="224538"/>
                </a:lnTo>
                <a:lnTo>
                  <a:pt x="0" y="207517"/>
                </a:lnTo>
                <a:lnTo>
                  <a:pt x="870" y="190500"/>
                </a:lnTo>
                <a:lnTo>
                  <a:pt x="13384" y="141932"/>
                </a:lnTo>
                <a:lnTo>
                  <a:pt x="39335" y="98213"/>
                </a:lnTo>
                <a:lnTo>
                  <a:pt x="76895" y="60786"/>
                </a:lnTo>
                <a:lnTo>
                  <a:pt x="124240" y="31095"/>
                </a:lnTo>
                <a:lnTo>
                  <a:pt x="160337" y="16310"/>
                </a:lnTo>
                <a:lnTo>
                  <a:pt x="199432" y="6031"/>
                </a:lnTo>
                <a:lnTo>
                  <a:pt x="240982" y="688"/>
                </a:lnTo>
                <a:lnTo>
                  <a:pt x="262508" y="0"/>
                </a:lnTo>
                <a:lnTo>
                  <a:pt x="284042" y="688"/>
                </a:lnTo>
                <a:lnTo>
                  <a:pt x="325602" y="6031"/>
                </a:lnTo>
                <a:lnTo>
                  <a:pt x="364701" y="16310"/>
                </a:lnTo>
                <a:lnTo>
                  <a:pt x="400800" y="31095"/>
                </a:lnTo>
                <a:lnTo>
                  <a:pt x="448141" y="60786"/>
                </a:lnTo>
                <a:lnTo>
                  <a:pt x="485695" y="98213"/>
                </a:lnTo>
                <a:lnTo>
                  <a:pt x="511637" y="141932"/>
                </a:lnTo>
                <a:lnTo>
                  <a:pt x="524147" y="190500"/>
                </a:lnTo>
                <a:lnTo>
                  <a:pt x="525017" y="20751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773615" y="588236"/>
            <a:ext cx="239914" cy="184119"/>
          </a:xfrm>
          <a:custGeom>
            <a:avLst/>
            <a:gdLst/>
            <a:ahLst/>
            <a:cxnLst/>
            <a:rect l="l" t="t" r="r" b="b"/>
            <a:pathLst>
              <a:path w="525144" h="415289">
                <a:moveTo>
                  <a:pt x="525017" y="207517"/>
                </a:moveTo>
                <a:lnTo>
                  <a:pt x="517390" y="257389"/>
                </a:lnTo>
                <a:lnTo>
                  <a:pt x="495722" y="302888"/>
                </a:lnTo>
                <a:lnTo>
                  <a:pt x="461837" y="342571"/>
                </a:lnTo>
                <a:lnTo>
                  <a:pt x="417555" y="374999"/>
                </a:lnTo>
                <a:lnTo>
                  <a:pt x="383159" y="391874"/>
                </a:lnTo>
                <a:lnTo>
                  <a:pt x="345493" y="404457"/>
                </a:lnTo>
                <a:lnTo>
                  <a:pt x="305096" y="412320"/>
                </a:lnTo>
                <a:lnTo>
                  <a:pt x="262508" y="415035"/>
                </a:lnTo>
                <a:lnTo>
                  <a:pt x="240982" y="414348"/>
                </a:lnTo>
                <a:lnTo>
                  <a:pt x="199432" y="409005"/>
                </a:lnTo>
                <a:lnTo>
                  <a:pt x="160337" y="398729"/>
                </a:lnTo>
                <a:lnTo>
                  <a:pt x="124240" y="383947"/>
                </a:lnTo>
                <a:lnTo>
                  <a:pt x="76895" y="354258"/>
                </a:lnTo>
                <a:lnTo>
                  <a:pt x="39335" y="316833"/>
                </a:lnTo>
                <a:lnTo>
                  <a:pt x="13384" y="273112"/>
                </a:lnTo>
                <a:lnTo>
                  <a:pt x="870" y="224538"/>
                </a:lnTo>
                <a:lnTo>
                  <a:pt x="0" y="207517"/>
                </a:lnTo>
                <a:lnTo>
                  <a:pt x="870" y="190500"/>
                </a:lnTo>
                <a:lnTo>
                  <a:pt x="13384" y="141932"/>
                </a:lnTo>
                <a:lnTo>
                  <a:pt x="39335" y="98213"/>
                </a:lnTo>
                <a:lnTo>
                  <a:pt x="76895" y="60786"/>
                </a:lnTo>
                <a:lnTo>
                  <a:pt x="124240" y="31095"/>
                </a:lnTo>
                <a:lnTo>
                  <a:pt x="160337" y="16310"/>
                </a:lnTo>
                <a:lnTo>
                  <a:pt x="199432" y="6031"/>
                </a:lnTo>
                <a:lnTo>
                  <a:pt x="240982" y="688"/>
                </a:lnTo>
                <a:lnTo>
                  <a:pt x="262508" y="0"/>
                </a:lnTo>
                <a:lnTo>
                  <a:pt x="284042" y="688"/>
                </a:lnTo>
                <a:lnTo>
                  <a:pt x="325602" y="6031"/>
                </a:lnTo>
                <a:lnTo>
                  <a:pt x="364701" y="16310"/>
                </a:lnTo>
                <a:lnTo>
                  <a:pt x="400800" y="31095"/>
                </a:lnTo>
                <a:lnTo>
                  <a:pt x="448141" y="60786"/>
                </a:lnTo>
                <a:lnTo>
                  <a:pt x="485695" y="98213"/>
                </a:lnTo>
                <a:lnTo>
                  <a:pt x="511637" y="141932"/>
                </a:lnTo>
                <a:lnTo>
                  <a:pt x="524147" y="190500"/>
                </a:lnTo>
                <a:lnTo>
                  <a:pt x="525017" y="20751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 txBox="1"/>
          <p:nvPr/>
        </p:nvSpPr>
        <p:spPr>
          <a:xfrm>
            <a:off x="6821021" y="619441"/>
            <a:ext cx="158395" cy="929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35400"/>
              </a:lnSpc>
            </a:pPr>
            <a:r>
              <a:rPr sz="1100" b="1" spc="43" dirty="0">
                <a:latin typeface="Calibri"/>
                <a:cs typeface="Calibri"/>
              </a:rPr>
              <a:t>P1 P2 P3</a:t>
            </a:r>
            <a:endParaRPr sz="1100" dirty="0">
              <a:latin typeface="Calibri"/>
              <a:cs typeface="Calibri"/>
            </a:endParaRPr>
          </a:p>
          <a:p>
            <a:pPr marL="28918">
              <a:spcBef>
                <a:spcPts val="656"/>
              </a:spcBef>
            </a:pPr>
            <a:r>
              <a:rPr sz="1000" b="1" spc="61" dirty="0">
                <a:latin typeface="Calibri"/>
                <a:cs typeface="Calibri"/>
              </a:rPr>
              <a:t>H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7127239" y="633357"/>
            <a:ext cx="1388136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00" spc="-5" dirty="0">
                <a:latin typeface="Calibri"/>
                <a:cs typeface="Calibri"/>
              </a:rPr>
              <a:t>F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-7" dirty="0">
                <a:latin typeface="Calibri"/>
                <a:cs typeface="Calibri"/>
              </a:rPr>
              <a:t>r</a:t>
            </a:r>
            <a:r>
              <a:rPr sz="600" spc="9" dirty="0">
                <a:latin typeface="Calibri"/>
                <a:cs typeface="Calibri"/>
              </a:rPr>
              <a:t>e</a:t>
            </a:r>
            <a:r>
              <a:rPr sz="600" spc="2" dirty="0">
                <a:latin typeface="Calibri"/>
                <a:cs typeface="Calibri"/>
              </a:rPr>
              <a:t>cou</a:t>
            </a:r>
            <a:r>
              <a:rPr sz="600" spc="14" dirty="0">
                <a:latin typeface="Calibri"/>
                <a:cs typeface="Calibri"/>
              </a:rPr>
              <a:t>r</a:t>
            </a:r>
            <a:r>
              <a:rPr sz="600" spc="-5" dirty="0">
                <a:latin typeface="Calibri"/>
                <a:cs typeface="Calibri"/>
              </a:rPr>
              <a:t>t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11" dirty="0">
                <a:latin typeface="Calibri"/>
                <a:cs typeface="Calibri"/>
              </a:rPr>
              <a:t>P</a:t>
            </a:r>
            <a:r>
              <a:rPr sz="600" dirty="0">
                <a:latin typeface="Calibri"/>
                <a:cs typeface="Calibri"/>
              </a:rPr>
              <a:t>o</a:t>
            </a:r>
            <a:r>
              <a:rPr sz="600" spc="14" dirty="0">
                <a:latin typeface="Calibri"/>
                <a:cs typeface="Calibri"/>
              </a:rPr>
              <a:t>r</a:t>
            </a:r>
            <a:r>
              <a:rPr sz="600" spc="-9" dirty="0">
                <a:latin typeface="Calibri"/>
                <a:cs typeface="Calibri"/>
              </a:rPr>
              <a:t>t</a:t>
            </a:r>
            <a:r>
              <a:rPr sz="600" spc="-7" dirty="0">
                <a:latin typeface="Calibri"/>
                <a:cs typeface="Calibri"/>
              </a:rPr>
              <a:t>ers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23" dirty="0">
                <a:latin typeface="Calibri"/>
                <a:cs typeface="Calibri"/>
              </a:rPr>
              <a:t>L</a:t>
            </a:r>
            <a:r>
              <a:rPr sz="600" spc="20" dirty="0">
                <a:latin typeface="Calibri"/>
                <a:cs typeface="Calibri"/>
              </a:rPr>
              <a:t>odge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dirty="0">
                <a:latin typeface="Calibri"/>
                <a:cs typeface="Calibri"/>
              </a:rPr>
              <a:t>-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32" dirty="0">
                <a:latin typeface="Calibri"/>
                <a:cs typeface="Calibri"/>
              </a:rPr>
              <a:t>M</a:t>
            </a:r>
            <a:r>
              <a:rPr sz="600" spc="7" dirty="0">
                <a:latin typeface="Calibri"/>
                <a:cs typeface="Calibri"/>
              </a:rPr>
              <a:t>ain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2" dirty="0">
                <a:latin typeface="Calibri"/>
                <a:cs typeface="Calibri"/>
              </a:rPr>
              <a:t>F</a:t>
            </a:r>
            <a:r>
              <a:rPr sz="600" spc="-5" dirty="0">
                <a:latin typeface="Calibri"/>
                <a:cs typeface="Calibri"/>
              </a:rPr>
              <a:t>i</a:t>
            </a:r>
            <a:r>
              <a:rPr sz="600" spc="-14" dirty="0">
                <a:latin typeface="Calibri"/>
                <a:cs typeface="Calibri"/>
              </a:rPr>
              <a:t>r</a:t>
            </a:r>
            <a:r>
              <a:rPr sz="600" dirty="0">
                <a:latin typeface="Calibri"/>
                <a:cs typeface="Calibri"/>
              </a:rPr>
              <a:t>e</a:t>
            </a:r>
            <a:r>
              <a:rPr sz="600" spc="-9" dirty="0">
                <a:latin typeface="Calibri"/>
                <a:cs typeface="Calibri"/>
              </a:rPr>
              <a:t> </a:t>
            </a:r>
            <a:r>
              <a:rPr sz="600" spc="-14" dirty="0">
                <a:latin typeface="Calibri"/>
                <a:cs typeface="Calibri"/>
              </a:rPr>
              <a:t>P</a:t>
            </a:r>
            <a:r>
              <a:rPr sz="600" spc="5" dirty="0">
                <a:latin typeface="Calibri"/>
                <a:cs typeface="Calibri"/>
              </a:rPr>
              <a:t>anel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6660760" y="523691"/>
            <a:ext cx="2135437" cy="1959147"/>
          </a:xfrm>
          <a:custGeom>
            <a:avLst/>
            <a:gdLst/>
            <a:ahLst/>
            <a:cxnLst/>
            <a:rect l="l" t="t" r="r" b="b"/>
            <a:pathLst>
              <a:path w="4674234" h="4418965">
                <a:moveTo>
                  <a:pt x="4673765" y="4418571"/>
                </a:moveTo>
                <a:lnTo>
                  <a:pt x="0" y="4418571"/>
                </a:lnTo>
                <a:lnTo>
                  <a:pt x="0" y="0"/>
                </a:lnTo>
                <a:lnTo>
                  <a:pt x="4673765" y="0"/>
                </a:lnTo>
                <a:lnTo>
                  <a:pt x="4673765" y="441857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 txBox="1"/>
          <p:nvPr/>
        </p:nvSpPr>
        <p:spPr>
          <a:xfrm>
            <a:off x="507244" y="4636220"/>
            <a:ext cx="269794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29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15" name="object 415"/>
          <p:cNvSpPr txBox="1"/>
          <p:nvPr/>
        </p:nvSpPr>
        <p:spPr>
          <a:xfrm>
            <a:off x="3448734" y="2972463"/>
            <a:ext cx="269794" cy="78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6"/>
            <a:r>
              <a:rPr sz="500" b="1" spc="2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500" b="1" spc="-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00" b="1" spc="1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00" b="1" spc="16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00" b="1" spc="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00" b="1" spc="29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416" name="object 416"/>
          <p:cNvSpPr txBox="1"/>
          <p:nvPr/>
        </p:nvSpPr>
        <p:spPr>
          <a:xfrm>
            <a:off x="6081229" y="5045336"/>
            <a:ext cx="167679" cy="7694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23192"/>
            <a:r>
              <a:rPr sz="500" b="1" spc="18" dirty="0">
                <a:solidFill>
                  <a:srgbClr val="FFFFFF"/>
                </a:solidFill>
                <a:latin typeface="Calibri"/>
                <a:cs typeface="Calibri"/>
              </a:rPr>
              <a:t>Hall</a:t>
            </a:r>
            <a:endParaRPr sz="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7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Command &amp;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Protection of life and property</a:t>
            </a:r>
          </a:p>
          <a:p>
            <a:r>
              <a:rPr lang="en-GB" dirty="0" smtClean="0"/>
              <a:t>Fire primacy/police co-ordinate</a:t>
            </a:r>
          </a:p>
          <a:p>
            <a:r>
              <a:rPr lang="en-GB" dirty="0" smtClean="0"/>
              <a:t>Bronze, silver, gold</a:t>
            </a:r>
          </a:p>
          <a:p>
            <a:r>
              <a:rPr lang="en-GB" dirty="0" smtClean="0"/>
              <a:t>Bronze – operational….hands in</a:t>
            </a:r>
          </a:p>
          <a:p>
            <a:r>
              <a:rPr lang="en-GB" dirty="0" smtClean="0"/>
              <a:t>Silver – tactical….hands on</a:t>
            </a:r>
          </a:p>
          <a:p>
            <a:r>
              <a:rPr lang="en-GB" dirty="0" smtClean="0"/>
              <a:t>Gold – strategic….hands off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2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1146</Words>
  <Application>Microsoft Office PowerPoint</Application>
  <PresentationFormat>On-screen Show (4:3)</PresentationFormat>
  <Paragraphs>309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Custom Design</vt:lpstr>
      <vt:lpstr>1_Custom Design</vt:lpstr>
      <vt:lpstr>Contingency planning: mitigating the impact of disasters</vt:lpstr>
      <vt:lpstr>Legal context </vt:lpstr>
      <vt:lpstr>What is a contingency plan?</vt:lpstr>
      <vt:lpstr>Contingency planning</vt:lpstr>
      <vt:lpstr>Examples of contingency plans</vt:lpstr>
      <vt:lpstr>Know your site risks</vt:lpstr>
      <vt:lpstr>PowerPoint Presentation</vt:lpstr>
      <vt:lpstr>PowerPoint Presentation</vt:lpstr>
      <vt:lpstr>Command &amp; control</vt:lpstr>
      <vt:lpstr>Initial considerations</vt:lpstr>
      <vt:lpstr>Joint Emergency Services Principles</vt:lpstr>
      <vt:lpstr>PowerPoint Presentation</vt:lpstr>
      <vt:lpstr>College emergency plan</vt:lpstr>
      <vt:lpstr>St John’s critical incident plan</vt:lpstr>
      <vt:lpstr>Testing your plans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Poppitt</dc:creator>
  <cp:lastModifiedBy>Bridget Warrington</cp:lastModifiedBy>
  <cp:revision>55</cp:revision>
  <dcterms:created xsi:type="dcterms:W3CDTF">2014-08-15T14:46:38Z</dcterms:created>
  <dcterms:modified xsi:type="dcterms:W3CDTF">2017-08-24T12:02:16Z</dcterms:modified>
</cp:coreProperties>
</file>